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6"/>
  </p:notesMasterIdLst>
  <p:sldIdLst>
    <p:sldId id="395" r:id="rId6"/>
    <p:sldId id="387" r:id="rId7"/>
    <p:sldId id="353" r:id="rId8"/>
    <p:sldId id="396" r:id="rId9"/>
    <p:sldId id="398" r:id="rId10"/>
    <p:sldId id="400" r:id="rId11"/>
    <p:sldId id="402" r:id="rId12"/>
    <p:sldId id="404" r:id="rId13"/>
    <p:sldId id="397" r:id="rId14"/>
    <p:sldId id="3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100"/>
    <a:srgbClr val="594AE6"/>
    <a:srgbClr val="4472C4"/>
    <a:srgbClr val="D9D9D9"/>
    <a:srgbClr val="FFC000"/>
    <a:srgbClr val="5B9BD5"/>
    <a:srgbClr val="EA7600"/>
    <a:srgbClr val="EAA000"/>
    <a:srgbClr val="BC9022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6764" autoAdjust="0"/>
  </p:normalViewPr>
  <p:slideViewPr>
    <p:cSldViewPr snapToGrid="0">
      <p:cViewPr>
        <p:scale>
          <a:sx n="87" d="100"/>
          <a:sy n="87" d="100"/>
        </p:scale>
        <p:origin x="1404" y="8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642688207499007E-2"/>
          <c:y val="0.13026407109195653"/>
          <c:w val="0.9025291994750656"/>
          <c:h val="0.7792858425529760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A65-4BE1-9738-98863236600F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FA-4421-8433-D2041C3754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7954840"/>
        <c:axId val="487955232"/>
      </c:scatterChart>
      <c:valAx>
        <c:axId val="487954840"/>
        <c:scaling>
          <c:orientation val="minMax"/>
          <c:max val="18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in"/>
        <c:tickLblPos val="nextTo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487955232"/>
        <c:crosses val="autoZero"/>
        <c:crossBetween val="midCat"/>
        <c:majorUnit val="1"/>
      </c:valAx>
      <c:valAx>
        <c:axId val="487955232"/>
        <c:scaling>
          <c:orientation val="minMax"/>
          <c:max val="0.5"/>
          <c:min val="-0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low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487954840"/>
        <c:crosses val="autoZero"/>
        <c:crossBetween val="midCat"/>
        <c:majorUnit val="0.2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642590005578661E-2"/>
          <c:y val="0.21880536269123005"/>
          <c:w val="0.9025291994750656"/>
          <c:h val="0.7792858425529760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6A8-4131-B3DF-5A7A80C30DB0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A8-4131-B3DF-5A7A80C30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7954840"/>
        <c:axId val="487955232"/>
      </c:scatterChart>
      <c:valAx>
        <c:axId val="487954840"/>
        <c:scaling>
          <c:orientation val="minMax"/>
          <c:max val="22.5"/>
          <c:min val="0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in"/>
        <c:tickLblPos val="nextTo"/>
        <c:crossAx val="487955232"/>
        <c:crosses val="autoZero"/>
        <c:crossBetween val="midCat"/>
        <c:majorUnit val="2.5"/>
        <c:minorUnit val="2.5"/>
      </c:valAx>
      <c:valAx>
        <c:axId val="487955232"/>
        <c:scaling>
          <c:orientation val="minMax"/>
          <c:max val="0.5"/>
          <c:min val="-0.5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low"/>
        <c:crossAx val="487954840"/>
        <c:crosses val="autoZero"/>
        <c:crossBetween val="midCat"/>
        <c:majorUnit val="0.2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0.18161</cdr:x>
      <cdr:y>0.57399</cdr:y>
    </cdr:from>
    <cdr:to>
      <cdr:x>0.32216</cdr:x>
      <cdr:y>0.66862</cdr:y>
    </cdr:to>
    <cdr:grpSp>
      <cdr:nvGrpSpPr>
        <cdr:cNvPr id="11" name="Group 10">
          <a:extLst xmlns:a="http://schemas.openxmlformats.org/drawingml/2006/main">
            <a:ext uri="{FF2B5EF4-FFF2-40B4-BE49-F238E27FC236}">
              <a16:creationId xmlns:a16="http://schemas.microsoft.com/office/drawing/2014/main" id="{FCA3E151-78A0-5A79-CA91-22351FFF08A4}"/>
            </a:ext>
          </a:extLst>
        </cdr:cNvPr>
        <cdr:cNvGrpSpPr/>
      </cdr:nvGrpSpPr>
      <cdr:grpSpPr>
        <a:xfrm xmlns:a="http://schemas.openxmlformats.org/drawingml/2006/main">
          <a:off x="1627513" y="3311465"/>
          <a:ext cx="1259551" cy="545940"/>
          <a:chOff x="1583440" y="3230669"/>
          <a:chExt cx="1259580" cy="545939"/>
        </a:xfrm>
      </cdr:grpSpPr>
      <cdr:cxnSp macro="">
        <cdr:nvCxnSpPr>
          <cdr:cNvPr id="7" name="Straight Connector 6">
            <a:extLst xmlns:a="http://schemas.openxmlformats.org/drawingml/2006/main">
              <a:ext uri="{FF2B5EF4-FFF2-40B4-BE49-F238E27FC236}">
                <a16:creationId xmlns:a16="http://schemas.microsoft.com/office/drawing/2014/main" id="{9893C31A-3EBC-49E6-A424-4700F17B1DDC}"/>
              </a:ext>
            </a:extLst>
          </cdr:cNvPr>
          <cdr:cNvCxnSpPr/>
        </cdr:nvCxnSpPr>
        <cdr:spPr>
          <a:xfrm xmlns:a="http://schemas.openxmlformats.org/drawingml/2006/main">
            <a:off x="1583440" y="3232613"/>
            <a:ext cx="1255923" cy="0"/>
          </a:xfrm>
          <a:prstGeom xmlns:a="http://schemas.openxmlformats.org/drawingml/2006/main" prst="line">
            <a:avLst/>
          </a:prstGeom>
          <a:ln xmlns:a="http://schemas.openxmlformats.org/drawingml/2006/main" w="19050">
            <a:solidFill>
              <a:srgbClr val="FF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9" name="Straight Connector 8">
            <a:extLst xmlns:a="http://schemas.openxmlformats.org/drawingml/2006/main">
              <a:ext uri="{FF2B5EF4-FFF2-40B4-BE49-F238E27FC236}">
                <a16:creationId xmlns:a16="http://schemas.microsoft.com/office/drawing/2014/main" id="{72DF7DCB-8808-4555-9040-859B75845644}"/>
              </a:ext>
            </a:extLst>
          </cdr:cNvPr>
          <cdr:cNvCxnSpPr/>
        </cdr:nvCxnSpPr>
        <cdr:spPr>
          <a:xfrm xmlns:a="http://schemas.openxmlformats.org/drawingml/2006/main">
            <a:off x="1589122" y="3230669"/>
            <a:ext cx="0" cy="545939"/>
          </a:xfrm>
          <a:prstGeom xmlns:a="http://schemas.openxmlformats.org/drawingml/2006/main" prst="line">
            <a:avLst/>
          </a:prstGeom>
          <a:ln xmlns:a="http://schemas.openxmlformats.org/drawingml/2006/main" w="19050">
            <a:solidFill>
              <a:srgbClr val="FF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13" name="Straight Connector 12">
            <a:extLst xmlns:a="http://schemas.openxmlformats.org/drawingml/2006/main">
              <a:ext uri="{FF2B5EF4-FFF2-40B4-BE49-F238E27FC236}">
                <a16:creationId xmlns:a16="http://schemas.microsoft.com/office/drawing/2014/main" id="{D256B755-3471-4A67-849A-E3123E472B90}"/>
              </a:ext>
            </a:extLst>
          </cdr:cNvPr>
          <cdr:cNvCxnSpPr/>
        </cdr:nvCxnSpPr>
        <cdr:spPr>
          <a:xfrm xmlns:a="http://schemas.openxmlformats.org/drawingml/2006/main">
            <a:off x="2843020" y="3237188"/>
            <a:ext cx="0" cy="484036"/>
          </a:xfrm>
          <a:prstGeom xmlns:a="http://schemas.openxmlformats.org/drawingml/2006/main" prst="line">
            <a:avLst/>
          </a:prstGeom>
          <a:ln xmlns:a="http://schemas.openxmlformats.org/drawingml/2006/main" w="19050">
            <a:solidFill>
              <a:srgbClr val="FF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  <cdr:relSizeAnchor xmlns:cdr="http://schemas.openxmlformats.org/drawingml/2006/chartDrawing">
    <cdr:from>
      <cdr:x>0.18114</cdr:x>
      <cdr:y>0.3723</cdr:y>
    </cdr:from>
    <cdr:to>
      <cdr:x>0.32128</cdr:x>
      <cdr:y>0.46741</cdr:y>
    </cdr:to>
    <cdr:grpSp>
      <cdr:nvGrpSpPr>
        <cdr:cNvPr id="8" name="Group 7">
          <a:extLst xmlns:a="http://schemas.openxmlformats.org/drawingml/2006/main">
            <a:ext uri="{FF2B5EF4-FFF2-40B4-BE49-F238E27FC236}">
              <a16:creationId xmlns:a16="http://schemas.microsoft.com/office/drawing/2014/main" id="{96EFFD29-B065-177F-7F0E-5B53362DE3BA}"/>
            </a:ext>
          </a:extLst>
        </cdr:cNvPr>
        <cdr:cNvGrpSpPr/>
      </cdr:nvGrpSpPr>
      <cdr:grpSpPr>
        <a:xfrm xmlns:a="http://schemas.openxmlformats.org/drawingml/2006/main">
          <a:off x="1623302" y="2147875"/>
          <a:ext cx="1255876" cy="548709"/>
          <a:chOff x="1638507" y="2137854"/>
          <a:chExt cx="1238082" cy="548703"/>
        </a:xfrm>
      </cdr:grpSpPr>
      <cdr:cxnSp macro="">
        <cdr:nvCxnSpPr>
          <cdr:cNvPr id="3" name="Straight Connector 2">
            <a:extLst xmlns:a="http://schemas.openxmlformats.org/drawingml/2006/main">
              <a:ext uri="{FF2B5EF4-FFF2-40B4-BE49-F238E27FC236}">
                <a16:creationId xmlns:a16="http://schemas.microsoft.com/office/drawing/2014/main" id="{495112CC-254F-47C8-8C4D-E9A730F6917F}"/>
              </a:ext>
            </a:extLst>
          </cdr:cNvPr>
          <cdr:cNvCxnSpPr/>
        </cdr:nvCxnSpPr>
        <cdr:spPr>
          <a:xfrm xmlns:a="http://schemas.openxmlformats.org/drawingml/2006/main">
            <a:off x="1638507" y="2679904"/>
            <a:ext cx="1236161" cy="0"/>
          </a:xfrm>
          <a:prstGeom xmlns:a="http://schemas.openxmlformats.org/drawingml/2006/main" prst="line">
            <a:avLst/>
          </a:prstGeom>
          <a:ln xmlns:a="http://schemas.openxmlformats.org/drawingml/2006/main" w="19050">
            <a:solidFill>
              <a:srgbClr val="FF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14" name="Straight Connector 13">
            <a:extLst xmlns:a="http://schemas.openxmlformats.org/drawingml/2006/main">
              <a:ext uri="{FF2B5EF4-FFF2-40B4-BE49-F238E27FC236}">
                <a16:creationId xmlns:a16="http://schemas.microsoft.com/office/drawing/2014/main" id="{AD196F6A-A9E4-4243-B3DE-3B62490AEAF0}"/>
              </a:ext>
            </a:extLst>
          </cdr:cNvPr>
          <cdr:cNvCxnSpPr/>
        </cdr:nvCxnSpPr>
        <cdr:spPr>
          <a:xfrm xmlns:a="http://schemas.openxmlformats.org/drawingml/2006/main">
            <a:off x="1644930" y="2140674"/>
            <a:ext cx="0" cy="545883"/>
          </a:xfrm>
          <a:prstGeom xmlns:a="http://schemas.openxmlformats.org/drawingml/2006/main" prst="line">
            <a:avLst/>
          </a:prstGeom>
          <a:ln xmlns:a="http://schemas.openxmlformats.org/drawingml/2006/main" w="19050">
            <a:solidFill>
              <a:srgbClr val="FF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15" name="Straight Connector 14">
            <a:extLst xmlns:a="http://schemas.openxmlformats.org/drawingml/2006/main">
              <a:ext uri="{FF2B5EF4-FFF2-40B4-BE49-F238E27FC236}">
                <a16:creationId xmlns:a16="http://schemas.microsoft.com/office/drawing/2014/main" id="{E11958A0-BE8F-401D-B7FA-060B9E8AA1BB}"/>
              </a:ext>
            </a:extLst>
          </cdr:cNvPr>
          <cdr:cNvCxnSpPr/>
        </cdr:nvCxnSpPr>
        <cdr:spPr>
          <a:xfrm xmlns:a="http://schemas.openxmlformats.org/drawingml/2006/main">
            <a:off x="2876589" y="2137854"/>
            <a:ext cx="0" cy="540907"/>
          </a:xfrm>
          <a:prstGeom xmlns:a="http://schemas.openxmlformats.org/drawingml/2006/main" prst="line">
            <a:avLst/>
          </a:prstGeom>
          <a:ln xmlns:a="http://schemas.openxmlformats.org/drawingml/2006/main" w="19050">
            <a:solidFill>
              <a:srgbClr val="FF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  <cdr:relSizeAnchor xmlns:cdr="http://schemas.openxmlformats.org/drawingml/2006/chartDrawing">
    <cdr:from>
      <cdr:x>0.34372</cdr:x>
      <cdr:y>0.70697</cdr:y>
    </cdr:from>
    <cdr:to>
      <cdr:x>0.34883</cdr:x>
      <cdr:y>0.71351</cdr:y>
    </cdr:to>
    <cdr:sp macro="" textlink="">
      <cdr:nvSpPr>
        <cdr:cNvPr id="24" name="TextBox 23">
          <a:extLst xmlns:a="http://schemas.openxmlformats.org/drawingml/2006/main">
            <a:ext uri="{FF2B5EF4-FFF2-40B4-BE49-F238E27FC236}">
              <a16:creationId xmlns:a16="http://schemas.microsoft.com/office/drawing/2014/main" id="{48F78109-B6F9-F833-F35F-F45DFD87F74D}"/>
            </a:ext>
          </a:extLst>
        </cdr:cNvPr>
        <cdr:cNvSpPr txBox="1"/>
      </cdr:nvSpPr>
      <cdr:spPr>
        <a:xfrm xmlns:a="http://schemas.openxmlformats.org/drawingml/2006/main">
          <a:off x="3080318" y="4941870"/>
          <a:ext cx="45719" cy="457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0.04472</cdr:x>
      <cdr:y>0.50845</cdr:y>
    </cdr:from>
    <cdr:to>
      <cdr:x>0.04982</cdr:x>
      <cdr:y>0.53074</cdr:y>
    </cdr:to>
    <cdr:sp macro="" textlink="">
      <cdr:nvSpPr>
        <cdr:cNvPr id="19" name="Rectangle 18">
          <a:extLst xmlns:a="http://schemas.openxmlformats.org/drawingml/2006/main">
            <a:ext uri="{FF2B5EF4-FFF2-40B4-BE49-F238E27FC236}">
              <a16:creationId xmlns:a16="http://schemas.microsoft.com/office/drawing/2014/main" id="{EDA47230-966C-A682-0281-F9535C0F937B}"/>
            </a:ext>
          </a:extLst>
        </cdr:cNvPr>
        <cdr:cNvSpPr/>
      </cdr:nvSpPr>
      <cdr:spPr>
        <a:xfrm xmlns:a="http://schemas.openxmlformats.org/drawingml/2006/main">
          <a:off x="400762" y="2933354"/>
          <a:ext cx="45719" cy="128587"/>
        </a:xfrm>
        <a:prstGeom xmlns:a="http://schemas.openxmlformats.org/drawingml/2006/main" prst="rect">
          <a:avLst/>
        </a:prstGeom>
        <a:solidFill xmlns:a="http://schemas.openxmlformats.org/drawingml/2006/main">
          <a:srgbClr val="00B0F0"/>
        </a:solidFill>
        <a:ln xmlns:a="http://schemas.openxmlformats.org/drawingml/2006/main">
          <a:solidFill>
            <a:srgbClr val="00B0F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0.05057</cdr:x>
      <cdr:y>0.45827</cdr:y>
    </cdr:from>
    <cdr:to>
      <cdr:x>0.20318</cdr:x>
      <cdr:y>0.50823</cdr:y>
    </cdr:to>
    <cdr:cxnSp macro="">
      <cdr:nvCxnSpPr>
        <cdr:cNvPr id="22" name="Straight Connector 21">
          <a:extLst xmlns:a="http://schemas.openxmlformats.org/drawingml/2006/main">
            <a:ext uri="{FF2B5EF4-FFF2-40B4-BE49-F238E27FC236}">
              <a16:creationId xmlns:a16="http://schemas.microsoft.com/office/drawing/2014/main" id="{0953F16B-A668-3871-1559-B061689F857B}"/>
            </a:ext>
          </a:extLst>
        </cdr:cNvPr>
        <cdr:cNvCxnSpPr/>
      </cdr:nvCxnSpPr>
      <cdr:spPr>
        <a:xfrm xmlns:a="http://schemas.openxmlformats.org/drawingml/2006/main" flipV="1">
          <a:off x="453163" y="2643879"/>
          <a:ext cx="1367670" cy="288206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594AE6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0.04837</cdr:x>
      <cdr:y>0.52867</cdr:y>
    </cdr:from>
    <cdr:to>
      <cdr:x>0.20208</cdr:x>
      <cdr:y>0.58055</cdr:y>
    </cdr:to>
    <cdr:cxnSp macro="">
      <cdr:nvCxnSpPr>
        <cdr:cNvPr id="29" name="Straight Connector 28">
          <a:extLst xmlns:a="http://schemas.openxmlformats.org/drawingml/2006/main">
            <a:ext uri="{FF2B5EF4-FFF2-40B4-BE49-F238E27FC236}">
              <a16:creationId xmlns:a16="http://schemas.microsoft.com/office/drawing/2014/main" id="{A9E101DB-A802-3B9A-C77C-3F5E1E6BA537}"/>
            </a:ext>
          </a:extLst>
        </cdr:cNvPr>
        <cdr:cNvCxnSpPr/>
      </cdr:nvCxnSpPr>
      <cdr:spPr>
        <a:xfrm xmlns:a="http://schemas.openxmlformats.org/drawingml/2006/main">
          <a:off x="433442" y="3050029"/>
          <a:ext cx="1377557" cy="299273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594AE6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0.04905</cdr:x>
      <cdr:y>0.38299</cdr:y>
    </cdr:from>
    <cdr:to>
      <cdr:x>0.85094</cdr:x>
      <cdr:y>0.50811</cdr:y>
    </cdr:to>
    <cdr:cxnSp macro="">
      <cdr:nvCxnSpPr>
        <cdr:cNvPr id="31" name="Straight Connector 30">
          <a:extLst xmlns:a="http://schemas.openxmlformats.org/drawingml/2006/main">
            <a:ext uri="{FF2B5EF4-FFF2-40B4-BE49-F238E27FC236}">
              <a16:creationId xmlns:a16="http://schemas.microsoft.com/office/drawing/2014/main" id="{F24C5C43-3D24-B328-13E6-77B19829E863}"/>
            </a:ext>
          </a:extLst>
        </cdr:cNvPr>
        <cdr:cNvCxnSpPr/>
      </cdr:nvCxnSpPr>
      <cdr:spPr>
        <a:xfrm xmlns:a="http://schemas.openxmlformats.org/drawingml/2006/main" flipV="1">
          <a:off x="439569" y="2209522"/>
          <a:ext cx="7186241" cy="72184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594AE6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0.04825</cdr:x>
      <cdr:y>0.33945</cdr:y>
    </cdr:from>
    <cdr:to>
      <cdr:x>0.86388</cdr:x>
      <cdr:y>0.52919</cdr:y>
    </cdr:to>
    <cdr:cxnSp macro="">
      <cdr:nvCxnSpPr>
        <cdr:cNvPr id="36" name="Straight Connector 35">
          <a:extLst xmlns:a="http://schemas.openxmlformats.org/drawingml/2006/main">
            <a:ext uri="{FF2B5EF4-FFF2-40B4-BE49-F238E27FC236}">
              <a16:creationId xmlns:a16="http://schemas.microsoft.com/office/drawing/2014/main" id="{8A0A606F-C121-4234-D618-C2D415B7564D}"/>
            </a:ext>
          </a:extLst>
        </cdr:cNvPr>
        <cdr:cNvCxnSpPr/>
      </cdr:nvCxnSpPr>
      <cdr:spPr>
        <a:xfrm xmlns:a="http://schemas.openxmlformats.org/drawingml/2006/main" flipV="1">
          <a:off x="432414" y="1958384"/>
          <a:ext cx="7309306" cy="109462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594AE6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0.05041</cdr:x>
      <cdr:y>0.52807</cdr:y>
    </cdr:from>
    <cdr:to>
      <cdr:x>0.84017</cdr:x>
      <cdr:y>0.66426</cdr:y>
    </cdr:to>
    <cdr:cxnSp macro="">
      <cdr:nvCxnSpPr>
        <cdr:cNvPr id="41" name="Straight Connector 40">
          <a:extLst xmlns:a="http://schemas.openxmlformats.org/drawingml/2006/main">
            <a:ext uri="{FF2B5EF4-FFF2-40B4-BE49-F238E27FC236}">
              <a16:creationId xmlns:a16="http://schemas.microsoft.com/office/drawing/2014/main" id="{AD2239BD-DEDA-0D3E-1703-46FE4F9872CF}"/>
            </a:ext>
          </a:extLst>
        </cdr:cNvPr>
        <cdr:cNvCxnSpPr/>
      </cdr:nvCxnSpPr>
      <cdr:spPr>
        <a:xfrm xmlns:a="http://schemas.openxmlformats.org/drawingml/2006/main">
          <a:off x="451733" y="3046564"/>
          <a:ext cx="7077485" cy="785696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594AE6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0.04889</cdr:x>
      <cdr:y>0.50674</cdr:y>
    </cdr:from>
    <cdr:to>
      <cdr:x>0.85023</cdr:x>
      <cdr:y>0.70333</cdr:y>
    </cdr:to>
    <cdr:cxnSp macro="">
      <cdr:nvCxnSpPr>
        <cdr:cNvPr id="42" name="Straight Connector 41">
          <a:extLst xmlns:a="http://schemas.openxmlformats.org/drawingml/2006/main">
            <a:ext uri="{FF2B5EF4-FFF2-40B4-BE49-F238E27FC236}">
              <a16:creationId xmlns:a16="http://schemas.microsoft.com/office/drawing/2014/main" id="{65CB1780-4F37-55E7-2A4B-D8C38156389B}"/>
            </a:ext>
          </a:extLst>
        </cdr:cNvPr>
        <cdr:cNvCxnSpPr/>
      </cdr:nvCxnSpPr>
      <cdr:spPr>
        <a:xfrm xmlns:a="http://schemas.openxmlformats.org/drawingml/2006/main">
          <a:off x="438138" y="2923500"/>
          <a:ext cx="7181232" cy="113414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594AE6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0.20566</cdr:x>
      <cdr:y>0.37582</cdr:y>
    </cdr:from>
    <cdr:to>
      <cdr:x>0.3077</cdr:x>
      <cdr:y>0.53431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7BC7FFE3-E5CC-D6EF-EDE1-AB186A1E69AD}"/>
            </a:ext>
          </a:extLst>
        </cdr:cNvPr>
        <cdr:cNvSpPr txBox="1"/>
      </cdr:nvSpPr>
      <cdr:spPr>
        <a:xfrm xmlns:a="http://schemas.openxmlformats.org/drawingml/2006/main">
          <a:off x="1843064" y="216816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dirty="0"/>
            <a:t>m = 1 or 4 </a:t>
          </a:r>
        </a:p>
        <a:p xmlns:a="http://schemas.openxmlformats.org/drawingml/2006/main">
          <a:pPr algn="ctr"/>
          <a:r>
            <a:rPr lang="en-US" sz="1100" dirty="0"/>
            <a:t>guide</a:t>
          </a:r>
        </a:p>
      </cdr:txBody>
    </cdr:sp>
  </cdr:relSizeAnchor>
  <cdr:relSizeAnchor xmlns:cdr="http://schemas.openxmlformats.org/drawingml/2006/chartDrawing">
    <cdr:from>
      <cdr:x>0.14758</cdr:x>
      <cdr:y>0.12715</cdr:y>
    </cdr:from>
    <cdr:to>
      <cdr:x>0.41501</cdr:x>
      <cdr:y>0.35339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5083BEA1-41D2-85A0-AD74-58F82701D86D}"/>
            </a:ext>
          </a:extLst>
        </cdr:cNvPr>
        <cdr:cNvSpPr txBox="1"/>
      </cdr:nvSpPr>
      <cdr:spPr>
        <a:xfrm xmlns:a="http://schemas.openxmlformats.org/drawingml/2006/main">
          <a:off x="1322535" y="733540"/>
          <a:ext cx="2396613" cy="13052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dirty="0"/>
            <a:t>Upper moderator region</a:t>
          </a:r>
        </a:p>
        <a:p xmlns:a="http://schemas.openxmlformats.org/drawingml/2006/main">
          <a:r>
            <a:rPr lang="en-US" dirty="0"/>
            <a:t>v</a:t>
          </a:r>
          <a:r>
            <a:rPr lang="en-US" sz="1100" dirty="0"/>
            <a:t>isible through 14 x 14 beam port</a:t>
          </a:r>
        </a:p>
        <a:p xmlns:a="http://schemas.openxmlformats.org/drawingml/2006/main">
          <a:r>
            <a:rPr lang="en-US" dirty="0"/>
            <a:t>is ~ 40 x 40 cm2</a:t>
          </a:r>
        </a:p>
        <a:p xmlns:a="http://schemas.openxmlformats.org/drawingml/2006/main">
          <a:r>
            <a:rPr lang="en-US" sz="1100" dirty="0"/>
            <a:t>Moderator size ~ 22.5 cm in x</a:t>
          </a:r>
        </a:p>
        <a:p xmlns:a="http://schemas.openxmlformats.org/drawingml/2006/main">
          <a:r>
            <a:rPr lang="en-US" dirty="0"/>
            <a:t>                x  3.9 cm in y (height)</a:t>
          </a:r>
        </a:p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0.34372</cdr:x>
      <cdr:y>0.70697</cdr:y>
    </cdr:from>
    <cdr:to>
      <cdr:x>0.34883</cdr:x>
      <cdr:y>0.71351</cdr:y>
    </cdr:to>
    <cdr:sp macro="" textlink="">
      <cdr:nvSpPr>
        <cdr:cNvPr id="24" name="TextBox 23">
          <a:extLst xmlns:a="http://schemas.openxmlformats.org/drawingml/2006/main">
            <a:ext uri="{FF2B5EF4-FFF2-40B4-BE49-F238E27FC236}">
              <a16:creationId xmlns:a16="http://schemas.microsoft.com/office/drawing/2014/main" id="{48F78109-B6F9-F833-F35F-F45DFD87F74D}"/>
            </a:ext>
          </a:extLst>
        </cdr:cNvPr>
        <cdr:cNvSpPr txBox="1"/>
      </cdr:nvSpPr>
      <cdr:spPr>
        <a:xfrm xmlns:a="http://schemas.openxmlformats.org/drawingml/2006/main">
          <a:off x="3080318" y="4941870"/>
          <a:ext cx="45719" cy="457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19:5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24575,'3'3'0,"-1"-1"0,1 1 0,0 0 0,-1 0 0,0 1 0,0-1 0,0 0 0,2 6 0,1-2 0,3 7 0,0-4 0,0 1 0,-2 0 0,1 0 0,-1 1 0,-1 0 0,0 0 0,-1 0 0,5 22 0,-9-33 0,0-1 0,0 1 0,0-1 0,0 1 0,0-1 0,1 0 0,-1 1 0,0-1 0,0 1 0,0-1 0,0 1 0,1-1 0,-1 0 0,0 1 0,0-1 0,1 0 0,-1 1 0,0-1 0,1 0 0,-1 1 0,0-1 0,1 0 0,-1 1 0,1-1 0,-1 0 0,0 0 0,1 0 0,-1 0 0,1 1 0,-1-1 0,1 0 0,-1 0 0,1 0 0,-1 0 0,1 0 0,20-7 0,15-19 0,-26 14 0,2 2 0,-9 32 0,0-5 0,3-14 0,15-22 0,-11 7 0,-9 11 0,24-22 0,-25 23 0,0 0 0,1 0 0,-1 0 0,0 0 0,0 0 0,0 0 0,0 0 0,0 0 0,0 0 0,1 0 0,-1 0 0,0 0 0,0 0 0,0 0 0,0 0 0,0 0 0,1 0 0,-1 0 0,0 0 0,0 0 0,0 0 0,0 0 0,0 0 0,0 0 0,1 0 0,-1 0 0,0 0 0,0 0 0,0 0 0,0 0 0,0 0 0,0 1 0,0-1 0,1 0 0,-1 0 0,0 0 0,0 0 0,0 0 0,0 0 0,0 0 0,0 1 0,0-1 0,0 0 0,0 0 0,0 0 0,0 0 0,0 0 0,0 1 0,0-1 0,0 0 0,0 0 0,0 0 0,0 0 0,0 1 0,-5 20 0,4-17 0,0 2 0,-1 1 0,0-1 0,-1 1 0,0-1 0,0 0 0,0 0 0,-1 0 0,-4 6 0,35-59 0,-18 34 0,-7 9 0,0 0 0,0 0 0,1 1 0,-1-1 0,1 1 0,0-1 0,0 1 0,0 0 0,0 0 0,5-3 0,-7 6 0,-1 0 0,1 1 0,-1-1 0,1 0 0,-1 0 0,1 0 0,-1 1 0,1-1 0,-1 0 0,1 1 0,-1-1 0,1 0 0,-1 1 0,0-1 0,1 1 0,-1-1 0,0 0 0,1 1 0,-1-1 0,0 1 0,0-1 0,0 1 0,1-1 0,-1 1 0,0-1 0,0 1 0,0 0 0,0-1 0,0 1 0,0-1 0,0 1 0,0-1 0,0 1 0,0-1 0,0 1 0,0-1 0,0 1 0,0-1 0,-1 1 0,1 0 0,-2 26 0,2-27 0,-13 85 0,24-104 0,0 1 0,1 1 0,1 0 0,0 1 0,25-24 0,-37 40 0,-1-1 0,0 1 0,0 0 0,1-1 0,-1 1 0,0-1 0,1 1 0,-1 0 0,0-1 0,1 1 0,-1 0 0,0 0 0,1-1 0,-1 1 0,1 0 0,-1 0 0,0 0 0,1-1 0,-1 1 0,1 0 0,-1 0 0,1 0 0,-1 0 0,1 0 0,-1 0 0,0 0 0,1 0 0,-1 0 0,1 0 0,-1 0 0,1 0 0,-1 0 0,1 1 0,-1-1 0,0 0 0,1 0 0,-1 0 0,1 1 0,-1-1 0,0 0 0,1 0 0,-1 1 0,1 0 0,5 25 0,-11 36 0,3-79 0,6-16 0,-3 29 0,0 0 0,0 0 0,1 1 0,-1-1 0,1 0 0,0 1 0,0-1 0,0 1 0,0 0 0,1-1 0,-1 1 0,1 0 0,0 0 0,0 1 0,0-1 0,4-2 0,-6 5 0,0 0 0,-1 0 0,1 0 0,-1 0 0,1 1 0,0-1 0,-1 0 0,1 0 0,-1 1 0,1-1 0,-1 0 0,1 1 0,-1-1 0,1 0 0,-1 1 0,0-1 0,1 1 0,-1-1 0,1 1 0,-1-1 0,0 1 0,1-1 0,-1 1 0,0 0 0,0-1 0,0 1 0,1-1 0,-1 1 0,0-1 0,0 1 0,0 0 0,0-1 0,0 1 0,0-1 0,0 1 0,0 0 0,0-1 0,-1 2 0,1 26 0,-3-8 0,0-1 0,-1 0 0,-1 1 0,-1-1 0,-14 31 0,13-40 0,4-15 0,9-17 0,21-11 0,-25 31 0,-1 1 0,0-1 0,1 1 0,-1-1 0,1 1 0,-1 0 0,1 0 0,0 0 0,0 0 0,0 0 0,-1 0 0,1 0 0,0 0 0,0 1 0,0-1 0,0 1 0,0-1 0,3 1 0,-4 1 0,0-1 0,0 1 0,-1 0 0,1 0 0,0 0 0,-1 0 0,1 0 0,0 0 0,-1 0 0,1 0 0,-1 0 0,0 0 0,1 0 0,-1 0 0,0 0 0,0 0 0,1 0 0,-1 0 0,0 0 0,0 0 0,0 1 0,0-1 0,0 0 0,-1 0 0,1 0 0,0 0 0,-1 2 0,-7 34 0,7-36 0,-2 14 0,-1 0 0,-1-1 0,-1 0 0,-13 25 0,19-38 0,0-1 0,0 0 0,0 0 0,0 0 0,0 1 0,0-1 0,0 0 0,-1 0 0,1 0 0,0 1 0,0-1 0,0 0 0,0 0 0,0 0 0,0 0 0,0 1 0,-1-1 0,1 0 0,0 0 0,0 0 0,0 0 0,0 0 0,-1 1 0,1-1 0,0 0 0,0 0 0,0 0 0,-1 0 0,1 0 0,0 0 0,0 0 0,0 0 0,-1 0 0,1 0 0,0 0 0,0 0 0,0 0 0,-1 0 0,1 0 0,0 0 0,0 0 0,-1 0 0,1 0 0,0 0 0,0 0 0,0 0 0,0 0 0,-1-1 0,1 1 0,0 0 0,-3-15 0,4-19 0,2 22 0,1 1 0,0-1 0,1 0 0,0 1 0,1 0 0,0 0 0,1 1 0,11-15 0,-21 30 0,-1 1 0,0 1 0,-1-1 0,0 0 0,0 0 0,0-1 0,-1 1 0,0-1 0,0 0 0,-9 5 0,15-9 0,-1-1 0,1 0 0,0 0 0,0 0 0,-1 0 0,1 0 0,0 1 0,0-1 0,-1 0 0,1 0 0,0 0 0,0 0 0,-1 0 0,1 0 0,0 0 0,0 0 0,-1 0 0,1 0 0,0 0 0,-1 0 0,1 0 0,0 0 0,0 0 0,-1 0 0,1-1 0,0 1 0,0 0 0,-1 0 0,1 0 0,0 0 0,0 0 0,-1-1 0,1 1 0,0 0 0,0 0 0,0 0 0,0-1 0,-1 1 0,1 0 0,0 0 0,0-1 0,0 1 0,0 0 0,0 0 0,0-1 0,3-16 0,14-15 0,2 2 0,-14 20 0,0 1 0,1 1 0,0-1 0,0 1 0,13-13 0,-40 69 0,-5-19 0,23-26 0,14-14 0,22-18 0,1 2 0,1 1 0,76-41 0,-110 67 0,0-1 0,-1 1 0,1-1 0,-1 1 0,1 0 0,-1-1 0,1 1 0,0 0 0,-1-1 0,1 1 0,0 0 0,-1 0 0,1 0 0,0 0 0,0 0 0,-1 0 0,1 0 0,0 0 0,-1 0 0,1 0 0,0 0 0,-1 0 0,1 0 0,0 0 0,-1 1 0,1-1 0,0 0 0,-1 0 0,1 1 0,0-1 0,-1 1 0,2 0 0,-2 0 0,1 1 0,0-1 0,-1 1 0,0 0 0,1-1 0,-1 1 0,0 0 0,0-1 0,0 1 0,0 0 0,0-1 0,0 1 0,-1 2 0,-16 62 0,14-59 0,0 6 0,2-9 0,0 0 0,0 0 0,0 1 0,-1-1 0,1-1 0,-1 1 0,0 0 0,0 0 0,-4 4 0,5-9 0,0 0 0,1-1 0,-1 1 0,1 0 0,0-1 0,-1 1 0,1 0 0,0-1 0,0 1 0,0 0 0,0-1 0,0 1 0,0-1 0,0 1 0,1 0 0,-1-1 0,0 1 0,1 0 0,-1-1 0,1 1 0,-1 0 0,1-1 0,0 1 0,-1 0 0,1 0 0,0 0 0,0 0 0,0 0 0,0 0 0,2-1 0,-3 2 0,0 0 0,0 0 0,1 1 0,-1-1 0,0 0 0,1 1 0,-1-1 0,0 0 0,0 1 0,0-1 0,0 1 0,1-1 0,-1 0 0,0 1 0,0-1 0,0 1 0,0-1 0,0 0 0,0 1 0,0-1 0,0 1 0,0-1 0,0 0 0,0 1 0,0-1 0,0 1 0,0-1 0,0 0 0,-1 1 0,1-1 0,0 1 0,0-1 0,0 0 0,-1 1 0,-5 16 0,5-15 0,-29 55 0,28-53 0,-1 1 0,0-1 0,0 0 0,0 0 0,0 0 0,-1-1 0,0 1 0,1-1 0,-1 1 0,-6 2 0,10-6 0,-1 0 0,1 0 0,-1 0 0,1 0 0,-1 0 0,1 0 0,-1 0 0,1 0 0,-1 0 0,1 0 0,-1-1 0,1 1 0,0 0 0,-1 0 0,1 0 0,-1-1 0,1 1 0,0 0 0,-1 0 0,1-1 0,-1 1 0,1 0 0,0-1 0,0 1 0,-1-1 0,1 1 0,0 0 0,-1-1 0,1 1 0,0-1 0,0 1 0,0-1 0,0 1 0,-1 0 0,1-1 0,0 1 0,0-1 0,0 1 0,0-1 0,0 1 0,0-1 0,0 1 0,0-1 0,0 1 0,1-1 0,-1 1 0,0-1 0,0 1 0,0 0 0,0-1 0,1 0 0,4-28 0,-1 18 0,1 0 0,0 1 0,10-16 0,10-21 0,-25 33 0,-1 13 0,1 0 0,0 0 0,0 0 0,-1 0 0,1 0 0,0 0 0,0 0 0,0 0 0,0-1 0,0 1 0,1 0 0,-1 0 0,0 0 0,0 0 0,1 0 0,-1 0 0,0 0 0,1 0 0,-1 0 0,1 0 0,0-1 0,0 2 0,-1-1 0,0 1 0,0-1 0,1 1 0,-1-1 0,0 1 0,1-1 0,-1 1 0,1 0 0,-1-1 0,0 1 0,1 0 0,-1-1 0,1 1 0,-1 0 0,1-1 0,-1 1 0,1 0 0,-1 0 0,1 0 0,0-1 0,-1 1 0,1 0 0,-1 0 0,1 0 0,-1 0 0,1 0 0,0 0 0,-1 0 0,1 0 0,-1 0 0,2 1 0,-2-1 0,0 1 0,0-1 0,1 1 0,-1 0 0,0-1 0,0 1 0,0-1 0,0 1 0,0-1 0,0 1 0,0-1 0,0 1 0,0-1 0,-1 1 0,1 0 0,0-1 0,0 1 0,0-1 0,-1 1 0,1-1 0,0 0 0,0 1 0,-1-1 0,1 1 0,0-1 0,-1 1 0,1-1 0,-1 0 0,1 1 0,0-1 0,-1 0 0,1 1 0,-1-1 0,1 0 0,-1 0 0,0 1 0,-17 12 0,-1-1 0,-1-1 0,0-1 0,0 0 0,-1-2 0,-43 12 0,64-20 0,-1 1 0,0-1 0,0 0 0,0 0 0,0 0 0,1 1 0,-1-1 0,0 0 0,0 0 0,0 0 0,0 0 0,1 0 0,-1-1 0,0 1 0,0 0 0,0 0 0,0 0 0,1-1 0,-1 1 0,0 0 0,0-1 0,0 0 0,3-14 0,25-15 0,-25 29 0,-1 0 0,1-1 0,0 1 0,0-1 0,1 1 0,-1 0 0,0 0 0,0 0 0,1 0 0,-1 0 0,0 0 0,1 1 0,-1-1 0,0 1 0,1 0 0,4 0 0,-9 1 0,1 1 0,-1-1 0,0 1 0,0-1 0,1 0 0,-1 1 0,0-1 0,0 0 0,0 0 0,0 0 0,-4 1 0,-5 2 0,2 0 0,-1-1 0,0 0 0,0 0 0,0-1 0,-19 2 0,30-7 0,13-4 0,18-5 0,-25 10 0,18-5 0,0 1 0,1 1 0,-1 1 0,1 1 0,48 1 0,-73 2 0,1 0 0,-1 0 0,0 0 0,0 0 0,1 1 0,-1-1 0,0 0 0,0 1 0,0-1 0,1 1 0,-1 0 0,0-1 0,0 1 0,0 0 0,0 0 0,0 0 0,0-1 0,0 1 0,0 0 0,-1 0 0,1 0 0,0 0 0,-1 1 0,1-1 0,0 0 0,-1 0 0,1 2 0,0 0 0,-1 1 0,0-1 0,1 0 0,-1 1 0,-1-1 0,1 1 0,0-1 0,-1 0 0,0 0 0,-2 6 0,0 0 0,0-1 0,-1 0 0,0 0 0,0 0 0,-1 0 0,0 0 0,-10 10 0,15-18 0,0 0 0,0 0 0,0-1 0,0 1 0,0 0 0,0 0 0,1-1 0,-1 1 0,0 0 0,0 0 0,0-1 0,0 1 0,0 0 0,0 0 0,0-1 0,0 1 0,0 0 0,-1-1 0,1 1 0,0 0 0,0 0 0,0-1 0,0 1 0,0 0 0,0 0 0,0 0 0,-1-1 0,1 1 0,0 0 0,0 0 0,0 0 0,-1-1 0,1 1 0,0 0 0,0 0 0,0 0 0,-1 0 0,1 0 0,0-1 0,0 1 0,-1 0 0,1 0 0,0 0 0,0 0 0,-1 0 0,1 0 0,0 0 0,-1 0 0,1 0 0,0 0 0,0 0 0,-1 0 0,1 0 0,0 0 0,0 0 0,-1 0 0,1 1 0,0-1 0,0 0 0,-1 0 0,1 0 0,0 0 0,0 0 0,0 1 0,-1-1 0,1 0 0,0 0 0,0 1 0,4-24 0,6 9 0,1 1 0,1 1 0,0-1 0,1 2 0,0 0 0,27-18 0,-37 28 0,-15 12 0,-21 16 0,-100 60 0,133-87 0,0 1 0,0-1 0,0 0 0,0 0 0,-1 0 0,1 0 0,0 1 0,0-1 0,0 0 0,0 0 0,-1 0 0,1 0 0,0 0 0,0 0 0,0 1 0,-1-1 0,1 0 0,0 0 0,0 0 0,0 0 0,-1 0 0,1 0 0,0 0 0,0 0 0,-1 0 0,1 0 0,0 0 0,0 0 0,0 0 0,-1 0 0,1 0 0,0 0 0,0-1 0,0 1 0,-1 0 0,1 0 0,0 0 0,0 0 0,0 0 0,0 0 0,-1 0 0,1-1 0,0 1 0,0 0 0,0 0 0,0 0 0,0 0 0,-1-1 0,1 1 0,0 0 0,0 0 0,0 0 0,0-1 0,0 1 0,4-18 0,14-16 0,-12 26 0,22-28 0,-27 34 0,0 0 0,1 1 0,-1-1 0,1 0 0,-1 1 0,1 0 0,0-1 0,0 1 0,-1 0 0,1 0 0,0 0 0,0 0 0,0 0 0,0 1 0,4-2 0,-5 2 0,-1 0 0,0 1 0,1-1 0,-1 0 0,0 1 0,1-1 0,-1 0 0,0 1 0,1-1 0,-1 0 0,0 1 0,0-1 0,0 1 0,1-1 0,-1 0 0,0 1 0,0-1 0,0 1 0,0-1 0,0 1 0,0-1 0,0 0 0,0 1 0,0-1 0,0 1 0,0-1 0,0 1 0,0-1 0,0 0 0,0 1 0,0-1 0,-1 1 0,1-1 0,0 1 0,0-1 0,0 0 0,-1 1 0,1-1 0,-8 20 0,7-20 0,-10 24 0,-2 0 0,-1-2 0,-23 32 0,28-49 0,11-17 0,12-19 0,-6 19 0,1 1 0,1 0 0,0 1 0,0 0 0,1 0 0,0 1 0,1 1 0,12-8 0,-24 16 0,0 0 0,1 0 0,-1-1 0,0 1 0,0 0 0,1 0 0,-1 0 0,0 0 0,0 0 0,1 0 0,-1 0 0,0 0 0,1 0 0,-1 0 0,0 0 0,0 0 0,1 0 0,-1 0 0,0 0 0,1 1 0,-1-1 0,0 0 0,0 0 0,1 0 0,-1 0 0,0 0 0,0 1 0,0-1 0,1 0 0,-1 0 0,0 0 0,0 1 0,0-1 0,1 0 0,-1 0 0,0 1 0,0-1 0,0 0 0,0 0 0,0 1 0,0-1 0,0 0 0,0 0 0,1 1 0,-1 19 0,-8 19 0,8-38 0,-3 11 0,2-4 0,-1 0 0,0 0 0,0 0 0,-1-1 0,0 1 0,0-1 0,-1 1 0,0-1 0,-10 13 0,15-28 0,7-7 0,20-16 0,1 1 0,1 1 0,67-49 0,-96 78 0,-1-1 0,1 0 0,-1 1 0,1-1 0,-1 1 0,1-1 0,0 1 0,0-1 0,-1 1 0,1-1 0,0 1 0,-1 0 0,1-1 0,0 1 0,0 0 0,0 0 0,0-1 0,-1 1 0,1 0 0,0 0 0,0 0 0,0 0 0,0 0 0,-1 0 0,1 0 0,0 1 0,1-1 0,-2 1 0,1 0 0,-1 0 0,0 0 0,0 0 0,1 0 0,-1 0 0,0 1 0,0-1 0,0 0 0,0 0 0,0 0 0,-1 0 0,1 0 0,0 0 0,0 0 0,-1 2 0,-20 47 0,17-43 0,-13 24 0,16-29 0,0-1 0,1 0 0,-1 0 0,0 0 0,1 0 0,-1 0 0,0 0 0,0 0 0,0 0 0,0 0 0,0-1 0,0 1 0,0 0 0,0-1 0,0 1 0,-1 0 0,1-1 0,0 0 0,0 1 0,-2 0 0,2-2 0,1 1 0,-1-1 0,1 1 0,0 0 0,-1-1 0,1 1 0,-1-1 0,1 1 0,0-1 0,-1 1 0,1-1 0,0 1 0,-1-1 0,1 0 0,0 1 0,0-1 0,0 1 0,0-1 0,-1 0 0,1 1 0,0-1 0,0 1 0,0-1 0,0 0 0,0 1 0,1-1 0,-1 1 0,0-1 0,0 0 0,0 1 0,0-1 0,1 1 0,-1-1 0,0 1 0,0-1 0,1 1 0,0-2 0,10-23 0,-5 15 0,0 1 0,0-1 0,0 1 0,1 0 0,1 1 0,0-1 0,0 1 0,0 1 0,11-7 0,-19 13 0,0 1 0,1 0 0,-1 0 0,0 0 0,0 0 0,0 0 0,1 0 0,-1-1 0,0 1 0,0 0 0,1 0 0,-1 0 0,0 0 0,0 0 0,1 0 0,-1 0 0,0 0 0,0 0 0,1 0 0,-1 0 0,0 0 0,0 0 0,1 1 0,-1-1 0,0 0 0,0 0 0,1 0 0,-1 0 0,0 0 0,0 0 0,0 1 0,1-1 0,-1 0 0,0 0 0,0 0 0,0 0 0,0 1 0,0-1 0,1 0 0,-1 0 0,0 0 0,0 1 0,0-1 0,0 0 0,0 1 0,0 16 0,-10 16 0,-1-9 0,8-14 0,-1 0 0,0-1 0,0 1 0,-1-1 0,-1 0 0,1-1 0,-1 1 0,-13 12 0,19-21 0,0 1 0,0-1 0,0 0 0,-1 0 0,1 1 0,0-1 0,0 0 0,0 0 0,-1 0 0,1 0 0,0 1 0,0-1 0,0 0 0,-1 0 0,1 0 0,0 0 0,0 0 0,-1 0 0,1 0 0,0 0 0,0 0 0,-1 0 0,1 0 0,0 0 0,0 0 0,-1 0 0,1 0 0,0 0 0,-1 0 0,1 0 0,0 0 0,0 0 0,-1 0 0,1 0 0,0 0 0,0 0 0,0-1 0,-1 1 0,1 0 0,0 0 0,0 0 0,0 0 0,-1-1 0,1 1 0,0 0 0,0-1 0,0-15 0,10-18 0,3 12 0,2 0 0,0 1 0,22-25 0,-59 62 0,0-2 0,-2-1 0,-34 14 0,58-26 0,-1-1 0,1 1 0,0-1 0,-1 0 0,0 1 0,1-1 0,-1 0 0,1 1 0,-1-1 0,1 0 0,-1 0 0,0 1 0,1-1 0,-1 0 0,1 0 0,-1 0 0,0 0 0,1 0 0,-1 0 0,1 0 0,-1 0 0,0 0 0,1 0 0,-1 0 0,0-1 0,1 1 0,-1 0 0,1 0 0,-1-1 0,1 1 0,-1 0 0,1-1 0,-1 1 0,1 0 0,-1-1 0,1 1 0,-1-1 0,1 1 0,-1-1 0,1 1 0,0-1 0,-1 1 0,1-1 0,0 1 0,-1-1 0,1 1 0,0-1 0,0 0 0,0 1 0,0-1 0,-1 1 0,1-1 0,0 0 0,0 1 0,0-1 0,0 0 0,0 1 0,1-1 0,-1 1 0,0-2 0,1-2 0,-1 0 0,1 1 0,0-1 0,1 0 0,-1 1 0,1-1 0,-1 1 0,4-6 0,-3 7 0,1-3 0,0 1 0,1-1 0,-1 0 0,1 1 0,0 0 0,0 0 0,1 0 0,-1 0 0,1 1 0,0 0 0,0 0 0,7-3 0,-12 6 0,0 0 0,0 0 0,0 0 0,1 0 0,-1 0 0,0 0 0,0 0 0,0 0 0,0 0 0,1 0 0,-1 0 0,0 0 0,0 0 0,0 0 0,1 0 0,-1 0 0,0 0 0,0 1 0,0-1 0,0 0 0,0 0 0,1 0 0,-1 0 0,0 0 0,0 0 0,0 1 0,0-1 0,0 0 0,0 0 0,1 0 0,-1 0 0,0 1 0,0-1 0,0 0 0,0 0 0,0 0 0,0 1 0,0-1 0,0 0 0,0 0 0,0 0 0,0 0 0,0 1 0,0-1 0,0 0 0,0 0 0,0 0 0,0 1 0,0-1 0,0 0 0,-1 0 0,1 0 0,-8 16 0,-13 10 0,10-15 0,7-5 0,-1 0 0,-1-1 0,1 0 0,-1 0 0,0 0 0,0-1 0,0 0 0,-14 7 0,20-11 0,0 0 0,0 1 0,-1-1 0,1 0 0,0 0 0,0 0 0,-1 0 0,1 0 0,0 0 0,0 0 0,-1 0 0,1 1 0,0-1 0,-1 0 0,1 0 0,0 0 0,0 0 0,-1 0 0,1-1 0,0 1 0,-1 0 0,1 0 0,0 0 0,0 0 0,-1 0 0,1 0 0,0 0 0,0 0 0,-1-1 0,1 1 0,0 0 0,0 0 0,0 0 0,-1-1 0,1 1 0,0 0 0,0 0 0,0 0 0,0-1 0,-1 1 0,1 0 0,0 0 0,0-1 0,0 1 0,5-16 0,15-13 0,-19 28 0,4-5 0,0 1 0,0-1 0,0 1 0,1 0 0,0 1 0,0 0 0,0-1 0,1 2 0,0-1 0,10-3 0,-17 7 0,0 0 0,1 0 0,-1 0 0,1-1 0,-1 1 0,1 0 0,-1 1 0,0-1 0,1 0 0,-1 0 0,1 0 0,-1 0 0,0 0 0,1 0 0,-1 0 0,1 1 0,-1-1 0,0 0 0,1 0 0,-1 1 0,0-1 0,1 0 0,-1 0 0,0 1 0,1-1 0,-1 0 0,0 1 0,0-1 0,1 0 0,-1 1 0,0-1 0,0 0 0,1 2 0,-1 17 0,-9 19 0,6-32 0,-1 6 0,0-1 0,-1 0 0,0 0 0,0-1 0,-1 0 0,-1 0 0,0 0 0,-8 8 0,13-19 0,4-9 0,7-9 0,4 2 0,1 1 0,0 1 0,1 0 0,1 1 0,21-16 0,-36 30 0,-1 0 0,0 0 0,0-1 0,0 1 0,0 0 0,1 0 0,-1-1 0,0 1 0,0 0 0,1 0 0,-1 0 0,0 0 0,0-1 0,1 1 0,-1 0 0,0 0 0,0 0 0,1 0 0,-1 0 0,0 0 0,1 0 0,-1 0 0,0 0 0,0 0 0,1 0 0,-1 0 0,0 0 0,1 0 0,-1 0 0,0 0 0,0 0 0,1 0 0,-1 0 0,0 1 0,1-1 0,-1 0 0,0 0 0,0 0 0,0 0 0,1 1 0,-1-1 0,0 0 0,0 0 0,1 0 0,-1 1 0,0-1 0,0 0 0,1 20 0,-11 20 0,5-26 0,2-6 0,0 0 0,0 0 0,-1 0 0,0 0 0,-8 11 0,12-19 0,0 0 0,0 0 0,-1 0 0,1 0 0,0 1 0,0-1 0,0 0 0,0 0 0,0 0 0,0 0 0,-1 0 0,1 0 0,0 0 0,0 1 0,0-1 0,0 0 0,-1 0 0,1 0 0,0 0 0,0 0 0,0 0 0,0 0 0,-1 0 0,1 0 0,0 0 0,0 0 0,0 0 0,0 0 0,-1 0 0,1 0 0,0 0 0,0 0 0,0 0 0,-1 0 0,1 0 0,0-1 0,0 1 0,0 0 0,0 0 0,0 0 0,-1 0 0,1 0 0,0 0 0,0 0 0,0-1 0,0 1 0,0 0 0,0 0 0,0 0 0,0 0 0,-1-1 0,1 1 0,0 0 0,0 0 0,0 0 0,0 0 0,0-1 0,0 1 0,0 0 0,0 0 0,0 0 0,0 0 0,0-1 0,0 1 0,0 0 0,0 0 0,0 0 0,0 0 0,1-1 0,0-14 0,3 10 0,-1 0 0,1 0 0,0 1 0,1-1 0,-1 1 0,1 0 0,0 1 0,0-1 0,7-3 0,54-26 0,-50 26 0,53-20 0,0 4 0,2 3 0,130-20 0,-199 40 0,10-3 0,34-4 0,-44 7 0,0 0 0,-1-1 0,1 1 0,0 0 0,0 0 0,0 0 0,-1 1 0,1-1 0,0 0 0,-1 1 0,1-1 0,0 1 0,-1 0 0,1-1 0,0 1 0,-1 0 0,1 0 0,-1 0 0,3 2 0,-4-2 0,1 0 0,-1 0 0,0 0 0,1 0 0,-1 0 0,0 1 0,0-1 0,0 0 0,0 0 0,0 0 0,0 0 0,0 0 0,0 0 0,-1 1 0,1-1 0,0 0 0,-1 0 0,1 0 0,-1 0 0,1 0 0,-1 0 0,1 0 0,-2 1 0,-19 25 0,16-22 0,1 0 0,-22 27 0,-1-3 0,-1 0 0,-42 33 0,70-61 0,-1 0 0,1-1 0,-1 1 0,0 0 0,1-1 0,-1 1 0,0-1 0,1 1 0,-1-1 0,0 1 0,1-1 0,-1 1 0,0-1 0,0 0 0,0 1 0,0-1 0,1 0 0,-1 0 0,0 0 0,0 0 0,0 0 0,0 1 0,0-2 0,1 1 0,-1 0 0,0 0 0,0 0 0,0 0 0,0 0 0,0-1 0,1 1 0,-1 0 0,0-1 0,0 1 0,1-1 0,-1 1 0,0-1 0,0 1 0,1-1 0,-1 1 0,1-1 0,-1 0 0,0 1 0,1-1 0,-1-1 0,-1-3 0,1 0 0,-1 0 0,1 0 0,0-1 0,1 1 0,-1-7 0,-2-12 0,2 23 0,0 0 0,1 0 0,-1 0 0,0 0 0,0 0 0,0 0 0,0 1 0,0-1 0,0 0 0,-1 1 0,1-1 0,0 1 0,0 0 0,0-1 0,-1 1 0,1 0 0,0-1 0,0 1 0,0 0 0,-1 0 0,-1 0 0,-36 2 0,29-2 0,-156 10 0,165-10 0,0 1 0,0-1 0,0 0 0,0 0 0,0 0 0,0 0 0,0 0 0,0 0 0,0 0 0,0 0 0,0 0 0,0 0 0,0-1 0,1 1 0,-1 0 0,0-1 0,0 1 0,0-1 0,0 1 0,0-1 0,1 1 0,-1-1 0,0 1 0,0-1 0,1 0 0,-1 0 0,0 1 0,1-1 0,-1 0 0,0-1 0,1 1 0,1-1 0,-1 1 0,1-1 0,-1 1 0,1-1 0,0 1 0,-1-1 0,1 1 0,0 0 0,0-1 0,0 1 0,0 0 0,0 0 0,0 0 0,3-2 0,52-38 0,-35 31 0,-22 13 0,-38 19 0,11-10 0,17-7 0,0 0 0,0-1 0,0 0 0,-1 0 0,1-2 0,-1 1 0,-19 1 0,31-4 0,-1 0 0,1 0 0,-1 0 0,1 0 0,-1 0 0,0 0 0,1 0 0,-1 0 0,1 0 0,-1 0 0,0 0 0,1-1 0,-1 1 0,1 0 0,-1 0 0,1 0 0,-1-1 0,1 1 0,-1 0 0,1-1 0,-1 1 0,1 0 0,-1-1 0,1 1 0,0-1 0,-1 1 0,1-1 0,-1 1 0,1-1 0,0 1 0,0-1 0,-1 1 0,1-1 0,0 1 0,0-2 0,10-20 0,27-14 0,17 2 0,-33 21 0,-56 28 0,13-4 0,16-7 0,-1 0 0,1 0 0,-1-1 0,0-1 0,1 1 0,-1-1 0,0 0 0,-1 0 0,-9 0 0,2-7 0,20-5 0,22-5 0,-24 14 0,-1 1 0,1-1 0,-1 1 0,1-1 0,-1 1 0,1 0 0,0 0 0,-1 0 0,1 0 0,-1 0 0,1 1 0,-1-1 0,1 1 0,-1 0 0,1-1 0,-1 1 0,1 0 0,-1 1 0,0-1 0,0 0 0,1 1 0,-1-1 0,3 4 0,-4-2 0,1 0 0,-1 0 0,0-1 0,-1 1 0,1 0 0,0 0 0,-1 0 0,0 0 0,1 1 0,-1-1 0,-1 0 0,1 0 0,0 0 0,-1 0 0,1 0 0,-1 0 0,0 0 0,0-1 0,0 1 0,-3 4 0,4-7 0,1 1 0,-2-1 0,1 1 0,0-1 0,0 1 0,0-1 0,0 1 0,0-1 0,0 1 0,0-1 0,0 0 0,-1 1 0,1-1 0,0 1 0,0-1 0,-1 0 0,1 1 0,0-1 0,-1 0 0,1 1 0,0-1 0,-1 0 0,1 1 0,0-1 0,-1 0 0,1 0 0,0 0 0,-1 1 0,1-1 0,-1 0 0,1 0 0,-1 0 0,1 0 0,-1 0 0,1 0 0,0 0 0,-1 1 0,1-1 0,-1-1 0,1 1 0,-1 0 0,1 0 0,-1 0 0,1 0 0,-1 0 0,1 0 0,0 0 0,-1-1 0,0 0 0,1 1 0,0-1 0,0 0 0,-1 0 0,1 1 0,0-1 0,0 0 0,0 0 0,0 0 0,0 1 0,0-1 0,0 0 0,1 0 0,-1 1 0,0-1 0,0 0 0,0 0 0,1 1 0,-1-1 0,0 0 0,1 1 0,-1-1 0,1 0 0,-1 1 0,1-1 0,-1 1 0,1-1 0,-1 1 0,1-1 0,0 1 0,-1-1 0,2 0 0,17-10 0,0 0 0,0 1 0,1 1 0,1 1 0,-1 1 0,1 1 0,40-7 0,-59 12 0,0 1 0,0-1 0,1 1 0,-1 0 0,0 0 0,1 0 0,-1 0 0,0 0 0,1 0 0,-1 0 0,0 1 0,0-1 0,5 3 0,-7-3 0,1 0 0,0 1 0,-1-1 0,1 1 0,-1-1 0,1 1 0,-1 0 0,0-1 0,1 1 0,-1-1 0,0 1 0,1 0 0,-1-1 0,0 1 0,0 0 0,1-1 0,-1 1 0,0 0 0,0-1 0,0 1 0,0 0 0,0 0 0,0-1 0,0 1 0,0 0 0,0-1 0,0 1 0,-1 1 0,-1 2 0,0 1 0,0-1 0,0 1 0,-1-1 0,1 0 0,-1 0 0,0 0 0,0 0 0,-1 0 0,-5 5 0,7-8 0,-6 7 0,-1 0 0,1-1 0,-2-1 0,1 1 0,-1-1 0,0-1 0,-19 8 0,29-13 0,0 0 0,0 0 0,0 0 0,0 1 0,0-1 0,-1 0 0,1 0 0,0 0 0,0 0 0,0 0 0,0 0 0,-1 0 0,1 0 0,0 0 0,0 0 0,0 0 0,0 0 0,-1 0 0,1 0 0,0 0 0,0 0 0,0 0 0,-1 0 0,1 0 0,0 0 0,0 0 0,0 0 0,0 0 0,0 0 0,-1-1 0,1 1 0,0 0 0,0 0 0,0 0 0,0 0 0,0 0 0,-1 0 0,1-1 0,0 1 0,0 0 0,0 0 0,0 0 0,0 0 0,0 0 0,0-1 0,0 1 0,0 0 0,0 0 0,0 0 0,0 0 0,0-1 0,0 1 0,0 0 0,0 0 0,0 0 0,0-1 0,0 1 0,0 0 0,0 0 0,9-15 0,17-12 0,-5 13 0,1 1 0,0 1 0,0 1 0,1 1 0,1 1 0,0 1 0,0 1 0,44-7 0,-38 15 0,-30-1 0,0 1 0,1-1 0,-1 0 0,1 0 0,-1 1 0,0-1 0,1 0 0,-1 1 0,1-1 0,-1 0 0,0 1 0,0-1 0,1 0 0,-1 1 0,0-1 0,0 1 0,1-1 0,-1 1 0,0-1 0,0 1 0,0-1 0,0 0 0,0 1 0,1-1 0,-1 1 0,0-1 0,0 1 0,0-1 0,0 1 0,-1 0 0,0 2 0,0 0 0,0-1 0,-1 1 0,1-1 0,-1 1 0,0-1 0,0 0 0,0 0 0,0 0 0,0 0 0,0 0 0,-1 0 0,1 0 0,0-1 0,-4 2 0,-17 10 0,-1-2 0,-1-1 0,0-1 0,0-1 0,-1-1 0,1-1 0,-2-2 0,-31 2 0,39-9 0,15-4 0,5 6 0,0-1 0,0 1 0,0 0 0,0 0 0,0 0 0,0 0 0,0 0 0,0 0 0,1 0 0,-1 0 0,0 1 0,1-1 0,-1 0 0,1 1 0,-1-1 0,1 1 0,-1-1 0,2 1 0,29-7 0,-1 1 0,1 1 0,0 2 0,0 1 0,0 2 0,1 1 0,58 10 0,-90-11 0,-1 0 0,1 0 0,0 0 0,0 0 0,0 0 0,0 0 0,0 0 0,-1 0 0,1 0 0,0 1 0,0-1 0,0 0 0,-1 1 0,1-1 0,0 1 0,0-1 0,-1 1 0,1-1 0,0 1 0,-1-1 0,1 1 0,0 0 0,-1-1 0,1 1 0,-1 0 0,1-1 0,-1 1 0,0 0 0,1 0 0,-1 0 0,1 0 0,-2 1 0,0-1 0,0 0 0,0 1 0,0-1 0,0 0 0,0 0 0,0 0 0,0 0 0,0 0 0,0 0 0,-1 0 0,1 0 0,0 0 0,-1-1 0,-1 2 0,-58 22 0,60-23 0,-20 7 0,16-5 0,-1-1 0,1 0 0,-1 0 0,1 0 0,-1 0 0,0-1 0,0 0 0,1 0 0,-1-1 0,0 1 0,-9-2 0,15 1 0,0 0 0,0 0 0,-1 0 0,1 0 0,0 0 0,0 0 0,0 0 0,0 0 0,-1 0 0,1 0 0,0 0 0,0 0 0,0 0 0,0-1 0,0 1 0,-1 0 0,1 0 0,0 0 0,0 0 0,0 0 0,0 0 0,0-1 0,0 1 0,0 0 0,0 0 0,-1 0 0,1 0 0,0 0 0,0-1 0,0 1 0,0 0 0,0 0 0,0 0 0,0 0 0,0-1 0,0 1 0,0 0 0,0 0 0,0 0 0,0 0 0,0 0 0,0-1 0,0 1 0,0 0 0,0 0 0,0 0 0,1 0 0,-1-1 0,0 1 0,0 0 0,10-8 0,15-4 0,29-3 0,1 2 0,0 3 0,1 2 0,99-1 0,-147 9 0,-11 3 0,-24 5 0,-41 7 0,45-9 0,17-4 0,0 0 0,0 0 0,0-1 0,0 0 0,0 0 0,0 0 0,0-1 0,0 0 0,-1 0 0,1-1 0,0 1 0,-11-4 0,16 4 0,1 0 0,0 0 0,-1 0 0,1-1 0,0 1 0,0 0 0,-1 0 0,1 0 0,0-1 0,0 1 0,-1 0 0,1 0 0,0-1 0,0 1 0,0 0 0,-1-1 0,1 1 0,0 0 0,0 0 0,0-1 0,0 1 0,0 0 0,0-1 0,0 1 0,0 0 0,0-1 0,0 1 0,0 0 0,0-1 0,0 1 0,0 0 0,0-1 0,0 1 0,0 0 0,0-1 0,0 1 0,0 0 0,1-1 0,-1 1 0,14-12 0,22-4 0,-35 16 0,11-4 0,-8 1 0,1 1 0,-1 0 0,1 0 0,0 1 0,0 0 0,-1 0 0,1 0 0,0 0 0,0 1 0,0-1 0,8 2 0,-16 2 0,-1 0 0,1 0 0,-1 0 0,0-1 0,0 1 0,0-1 0,0 0 0,-7 3 0,-255 86 0,234-85 0,32-6 0,0 0 0,1 0 0,-1 0 0,0 0 0,0 0 0,0 0 0,0 0 0,1 0 0,-1-1 0,0 1 0,0 0 0,0 0 0,0 0 0,0 0 0,0 0 0,1 0 0,-1 0 0,0 0 0,0 0 0,0 0 0,0-1 0,0 1 0,0 0 0,0 0 0,0 0 0,0 0 0,0 0 0,0 0 0,1-1 0,-1 1 0,0 0 0,0 0 0,0 0 0,0 0 0,0 0 0,0-1 0,0 1 0,0 0 0,0 0 0,0 0 0,0 0 0,0-1 0,0 1 0,-1 0 0,1 0 0,0 0 0,0 0 0,0 0 0,0 0 0,0-1 0,0 1 0,0 0 0,0 0 0,0 0 0,0 0 0,-1 0 0,1 0 0,0 0 0,0 0 0,0-1 0,0 1 0,0 0 0,0 0 0,-1 0 0,1 0 0,0 0 0,0 0 0,0 0 0,6-4 0,0 0 0,1 0 0,0 1 0,0 0 0,10-4 0,84-18 0,-66 18 0,65-22 0,-110 31 0,0 1 0,1-2 0,-1 1 0,0-1 0,-11-1 0,-17 3 0,-165 25 0,180-29 0,23 1 0,0-1 0,0 1 0,-1 0 0,1 0 0,0 0 0,0-1 0,0 1 0,-1 0 0,1 0 0,0-1 0,0 1 0,0 0 0,0 0 0,-1-1 0,1 1 0,0 0 0,0 0 0,0-1 0,0 1 0,0 0 0,0-1 0,0 1 0,0 0 0,0 0 0,0-1 0,0 1 0,0 0 0,0-1 0,0 1 0,0 0 0,0-1 0,0 1 0,1 0 0,-1 0 0,0-1 0,0 1 0,2-2 0,0-1 0,-1 1 0,1 0 0,0 0 0,0 0 0,0 0 0,1 1 0,-1-1 0,0 0 0,1 1 0,4-2 0,52-20 0,76-16 0,-107 31 0,-28 8 0,0 0 0,1-1 0,-1 1 0,0 0 0,0 0 0,0 0 0,0 0 0,0 0 0,1 0 0,-1 0 0,0 0 0,0 0 0,0 0 0,0 0 0,0 0 0,1 0 0,-1 0 0,0 0 0,0 0 0,0 0 0,0 0 0,0 0 0,1 0 0,-1 0 0,0 0 0,0 0 0,0 0 0,0 0 0,0 0 0,1 0 0,-1 1 0,0-1 0,0 0 0,0 0 0,0 0 0,0 0 0,0 0 0,0 0 0,0 0 0,1 1 0,-1-1 0,0 0 0,0 0 0,0 0 0,0 0 0,0 0 0,0 1 0,0-1 0,0 0 0,0 0 0,0 0 0,0 0 0,0 1 0,-5 10 0,-11 12 0,-76 76 0,95-97 0,9-4 0,16-6 0,19-10 0,1 2 0,1 2 0,98-15 0,-146 28 0,0 1 0,1 0 0,-1 0 0,0 0 0,0 0 0,0 0 0,1 0 0,-1 0 0,0 0 0,0 0 0,0 1 0,1-1 0,-1 0 0,0 1 0,0-1 0,0 1 0,0-1 0,1 2 0,-1-2 0,-1 1 0,0-1 0,0 1 0,0-1 0,0 1 0,0-1 0,0 1 0,1-1 0,-1 1 0,0-1 0,-1 1 0,1-1 0,0 1 0,0-1 0,0 1 0,0-1 0,0 1 0,0-1 0,0 1 0,-1-1 0,1 0 0,0 1 0,0-1 0,-1 1 0,1-1 0,0 0 0,-1 1 0,0 0 0,0 0 0,-1 1 0,1 0 0,-1-1 0,1 1 0,-1-1 0,0 0 0,0 1 0,0-1 0,0 0 0,0 0 0,0 0 0,0-1 0,0 1 0,0 0 0,-1-1 0,-2 1 0,4-1 0,1-1 0,0 1 0,0-1 0,0 1 0,0-1 0,0 0 0,0 1 0,0-1 0,0 1 0,0-1 0,0 1 0,0-1 0,0 1 0,0-1 0,1 1 0,-1-1 0,0 1 0,0-1 0,1 1 0,-1-1 0,0 1 0,0 0 0,1-1 0,-1 1 0,1-1 0,-1 1 0,0 0 0,1-1 0,-1 1 0,1 0 0,-1 0 0,0-1 0,1 1 0,-1 0 0,1 0 0,-1-1 0,2 1 0,19-18 0,-18 16 0,10-8 0,0 1 0,1 0 0,0 1 0,1 0 0,0 1 0,20-6 0,-25 15 0,-15 9 0,-17 10 0,-29 12 0,-59 29 0,30-19 0,63-36 0,17-13 0,23-17 0,-19 20 0,13-10 0,0 2 0,0 0 0,1 1 0,1 0 0,0 2 0,27-9 0,-46 17 0,0 0 0,0 0 0,0 0 0,0 0 0,0-1 0,0 1 0,1 0 0,-1 0 0,0 0 0,0 0 0,0 0 0,0 0 0,0 0 0,0 0 0,1 0 0,-1 0 0,0 0 0,0 0 0,0 0 0,0 0 0,0 0 0,0 0 0,1 0 0,-1 0 0,0 1 0,0-1 0,0 0 0,0 0 0,0 0 0,0 0 0,0 0 0,0 0 0,1 0 0,-1 0 0,0 0 0,0 0 0,0 0 0,0 1 0,0-1 0,0 0 0,0 0 0,0 0 0,0 0 0,0 0 0,0 0 0,0 0 0,0 1 0,0-1 0,0 0 0,0 0 0,0 0 0,0 0 0,0 0 0,0 0 0,0 1 0,0-1 0,0 0 0,0 0 0,0 0 0,0 0 0,0 0 0,0 0 0,0 1 0,0-1 0,0 0 0,0 0 0,-10 12 0,-14 12 0,-92 64 0,115-88 0,0 1 0,0 0 0,0-1 0,0 1 0,1-1 0,-1 1 0,0-1 0,0 1 0,0-1 0,0 0 0,0 1 0,0-1 0,0 0 0,0 0 0,0 0 0,0 0 0,0 0 0,0 0 0,-2 0 0,2 0 0,1-1 0,-1 1 0,1-1 0,0 1 0,-1 0 0,1-1 0,0 1 0,-1-1 0,1 1 0,0-1 0,0 1 0,0-1 0,-1 1 0,1-1 0,0 0 0,0 1 0,0-1 0,0 1 0,0-1 0,0 1 0,0-1 0,0 1 0,0-1 0,0 0 0,0 0 0,1-2 0,0-1 0,0 1 0,0 0 0,0-1 0,0 1 0,0 0 0,1 0 0,0 0 0,0 0 0,3-4 0,10-7 0,1 1 0,0 1 0,1 0 0,0 1 0,1 1 0,23-9 0,-41 18 0,1 0 0,0 1 0,0 0 0,0-1 0,-1 1 0,1-1 0,0 1 0,0 0 0,0 0 0,0-1 0,0 1 0,0 0 0,0 0 0,0 0 0,-1 0 0,1 0 0,0 0 0,0 0 0,0 1 0,2-1 0,-8 14 0,-27 18 0,-4-8 0,-2-2 0,0-1 0,-1-2 0,-52 17 0,77-33 0,12-8 0,20-11 0,3 6 0,-1 2 0,1 1 0,1 0 0,-1 2 0,1 0 0,39-2 0,-131 23 0,54-15 0,-24 3 0,-1-2 0,-66-4 0,105 2 0,1 0 0,-1-1 0,1 1 0,-1 0 0,1 0 0,0-1 0,-1 1 0,1-1 0,0 1 0,-1-1 0,1 0 0,0 1 0,-1-1 0,-1-2 0,3 3 0,0 0 0,0-1 0,0 1 0,-1-1 0,1 1 0,0-1 0,0 1 0,0 0 0,0-1 0,0 1 0,0-1 0,0 1 0,0 0 0,0-1 0,0 1 0,1-1 0,-1 1 0,0-1 0,0 1 0,0 0 0,0-1 0,1 1 0,-1 0 0,0-1 0,0 1 0,1 0 0,-1-1 0,0 1 0,1 0 0,-1-1 0,5-3 0,-1 1 0,0 0 0,1 0 0,0 0 0,-1 1 0,8-3 0,46-15 0,0 3 0,1 3 0,1 2 0,113-8 0,-173 20 0,0 0 0,0 1 0,0-1 0,0 0 0,0 0 0,0 0 0,0 0 0,-1 0 0,1 0 0,0 0 0,0 1 0,0-1 0,0 0 0,0 0 0,0 0 0,0 0 0,0 0 0,0 0 0,0 1 0,0-1 0,1 0 0,-1 0 0,0 0 0,0 0 0,0 0 0,0 0 0,0 1 0,0-1 0,0 0 0,0 0 0,0 0 0,0 0 0,0 0 0,0 0 0,1 0 0,-1 0 0,0 0 0,0 0 0,0 1 0,0-1 0,0 0 0,0 0 0,0 0 0,1 0 0,-1 0 0,0 0 0,0 0 0,0 0 0,0 0 0,0 0 0,0 0 0,1 0 0,-21 10 0,18-8 0,0-1 0,-1 0 0,1 0 0,0 0 0,-1 0 0,1-1 0,-1 1 0,1-1 0,-1 0 0,1 1 0,-1-1 0,0 0 0,1 0 0,-1-1 0,1 1 0,-6-2 0,8 2 0,0 0 0,0-1 0,0 1 0,0 0 0,0-1 0,0 1 0,0 0 0,0-1 0,0 1 0,0 0 0,0-1 0,1 1 0,-1 0 0,0-1 0,0 1 0,0 0 0,0-1 0,0 1 0,1 0 0,-1-1 0,0 1 0,0 0 0,0 0 0,1-1 0,-1 1 0,0 0 0,1 0 0,-1-1 0,0 1 0,0 0 0,1 0 0,-1 0 0,0 0 0,1-1 0,-1 1 0,0 0 0,1 0 0,-1 0 0,0 0 0,2 0 0,15-6 0,15 0 0,1 2 0,-1 1 0,66 4 0,-33 0 0,495 0 0,-608 3 0,-21 2 0,-124-3 0,191-3 0,1 0 0,0 0 0,-1 0 0,1-1 0,0 1 0,-1 0 0,1 0 0,0-1 0,-1 1 0,1-1 0,0 1 0,0-1 0,0 0 0,-1 1 0,1-1 0,-2-1 0,3 1 0,0 1 0,0-1 0,0 1 0,0-1 0,0 1 0,0-1 0,1 1 0,-1-1 0,0 1 0,0-1 0,0 1 0,0-1 0,1 1 0,-1 0 0,0-1 0,0 1 0,1-1 0,-1 1 0,0 0 0,1-1 0,-1 1 0,0 0 0,1-1 0,-1 1 0,0 0 0,1-1 0,-1 1 0,2 0 0,41-19 0,-9 14 0,0 1 0,1 2 0,67 5 0,-16 0 0,-61-1 0,-23-1 0,0-1 0,-1 1 0,1-1 0,0 0 0,-1 0 0,1 0 0,0 0 0,-1 0 0,1 0 0,-1 0 0,1 0 0,0-1 0,-1 1 0,1-1 0,-1 1 0,1-1 0,0 0 0,-1 1 0,0-1 0,1 0 0,-1 0 0,0 0 0,1 0 0,-1 0 0,0 0 0,0-1 0,0 1 0,2-3 0,16-10 0,-18 14 0,-1 0 0,0 0 0,1 0 0,-1 0 0,1 0 0,-1 0 0,0 0 0,1 0 0,-1 0 0,0 0 0,1 1 0,-1-1 0,0 0 0,1 0 0,-1 0 0,0 1 0,1-1 0,-1 0 0,0 0 0,0 0 0,1 1 0,-1-1 0,0 0 0,0 1 0,1-1 0,-1 0 0,0 1 0,0-1 0,0 0 0,0 1 0,0-1 0,1 0 0,-1 1 0,0 2 0,0 0 0,1 0 0,-1 0 0,0 0 0,-1 0 0,1-1 0,0 1 0,-1 0 0,0 0 0,1 0 0,-1 0 0,0-1 0,-2 4 0,-2-1 0,8-20 0,3 6 0,-4 32 0,0-25 0,-1 0 0,0 0 0,0 0 0,1 0 0,-1 0 0,1 1 0,0-1 0,-1 0 0,1 1 0,0-1 0,0 1 0,0 0 0,0 0 0,0 0 0,0 0 0,0 0 0,1 0 0,-1 1 0,0-1 0,0 0 0,1 1 0,-1 0 0,4 0 0,-5-1 0,-1 1 0,1 0 0,0 0 0,0 0 0,0 0 0,0 0 0,0 0 0,-1 0 0,1 0 0,0 0 0,0 0 0,0 1 0,0-1 0,-1 0 0,1 0 0,0 1 0,0-1 0,0 1 0,-1-1 0,1 1 0,0-1 0,-1 1 0,1-1 0,0 1 0,0 1 0,-1-1 0,0 1 0,0-1 0,0 1 0,0-1 0,-1 1 0,1-1 0,0 1 0,-1-1 0,1 1 0,-1-1 0,0 1 0,1-1 0,-1 0 0,0 1 0,0-1 0,0 0 0,0 0 0,0 1 0,0-1 0,0 0 0,-2 1 0,-16 14 0,19-26 0,23-34 0,-20 39 0,6-13 0,-24 20 0,-1 3 0,-22 5 0,10-3 0,0 0 0,-43 4 0,52-3 0,18-8 0,1 0 0,0 1 0,-1-1 0,1 1 0,0-1 0,-1 0 0,1 0 0,-1 1 0,1-1 0,-1 0 0,1 0 0,-1 1 0,1-1 0,-1 0 0,1 0 0,-1 0 0,1 0 0,-1 0 0,0 0 0,1 0 0,-1 0 0,1 0 0,-1 0 0,1 0 0,-1 0 0,1 0 0,-1 0 0,1 0 0,-1-1 0,1 1 0,-1 0 0,1 0 0,-1-1 0,1 1 0,-1 0 0,1-1 0,0 1 0,-1 0 0,1-1 0,-1 1 0,1-1 0,0 1 0,-1 0 0,1-1 0,0 1 0,0-1 0,-1 1 0,1-1 0,0 1 0,0-2 0,-3-2-1365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2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50 24575,'2'0'0,"1"0"0,-1 1 0,1-1 0,-1 1 0,1-1 0,-1 1 0,0 0 0,1 0 0,-1 0 0,0 0 0,0 1 0,1-1 0,2 3 0,-4-3 0,0 0 0,-1-1 0,1 1 0,-1 0 0,1-1 0,-1 1 0,1 0 0,-1 0 0,0-1 0,1 1 0,-1 0 0,0 0 0,0 0 0,1-1 0,-1 1 0,0 0 0,0 0 0,0 0 0,0 0 0,0 0 0,0-1 0,0 1 0,0 0 0,-1 0 0,1 0 0,0 0 0,0-1 0,-1 1 0,1 0 0,0 0 0,-1-1 0,1 1 0,-1 0 0,1 0 0,-1-1 0,1 1 0,-1-1 0,0 1 0,1 0 0,-1-1 0,0 1 0,1-1 0,-1 0 0,0 1 0,-1 0 0,2-1 0,0 0 0,0 0 0,-1 1 0,1-1 0,0 0 0,-1 0 0,1 0 0,0 1 0,-1-1 0,1 0 0,-1 0 0,1 0 0,0 0 0,-1 0 0,1 0 0,0 1 0,-1-1 0,1 0 0,-1 0 0,1 0 0,0 0 0,-1-1 0,1 1 0,-1 0 0,1 0 0,0 0 0,-1 0 0,1 0 0,0 0 0,-1-1 0,1 1 0,0 0 0,-1 0 0,1 0 0,0-1 0,-1 1 0,1 0 0,0-1 0,-1 1 0,-6-21 0,5-24 0,2 44 0,6-28 0,-4 28 0,-5 17 0,1-10 0,-1 1 0,-1 0 0,1-1 0,-1 1 0,0-1 0,-1 0 0,1 0 0,-1-1 0,-11 10 0,10-9 0,-1 0 0,1 1 0,1 0 0,-1 0 0,1 1 0,-6 10 0,0 1 120,11-19-151,-1 1 0,1-1 0,-1 0 0,1 0 0,0 0 0,-1 0 0,1 1 0,-1-1 1,1 0-1,-1 0 0,1 0 0,0 0 0,-1 0 0,1 0 0,-1 0 0,1 0 0,-1 0 0,1 0 0,0-1 0,-1 1 0,1 0 0,-1 0 0,1 0 0,0 0 1,-1-1-1,1 1 0,0 0 0,-1 0 0,1-1 0,0 1 0,-1 0 0,1-1 0,0 1 0,-1 0 0,1-1 0,0 1 0,0 0 0,0-1 0,-1 1 0,1-1 1,0 1-1,0 0 0,0-1 0,0 1 0,0-1 0,0 1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42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0 24575,'-28'27'0,"-58"42"0,82-65 0,0-1 0,1 0 0,-1 1 0,1 0 0,0 0 0,0 0 0,1 0 0,-1 0 0,1 1 0,0-1 0,-2 6 0,-2 3 0,2-32 0,6-14 0,-1 31 0,0-1 0,-1 1 0,1 0 0,0-1 0,-1 1 0,1-1 0,-1 1 0,0-1 0,0 0 0,0 1 0,0-1 0,-1-3 0,-9 4 0,-11 14 0,19-10 0,-17 11 0,34-28 0,-10 11 0,0 0 0,0 0 0,0 1 0,1-1 0,-1 1 0,1 1 0,0-1 0,0 1 0,0 0 0,0 0 0,0 0 0,0 1 0,1 0 0,-1 0 0,0 1 0,1 0 0,-1 0 0,0 0 0,10 3 0,-15-3 0,0 1 0,0-1 0,0 1 0,0 0 0,-1 0 0,1-1 0,0 1 0,-1 0 0,1 0 0,0 0 0,-1 0 0,1 0 0,-1 0 0,1 0 0,-1 0 0,0 0 0,1 0 0,-1 0 0,0 0 0,0 0 0,0 0 0,0 0 0,0 0 0,0 0 0,0 1 0,0-1 0,0 0 0,0 0 0,-1 0 0,1 0 0,0 0 0,-1 0 0,1 0 0,-1 0 0,0 1 0,-20 43 0,18-39 0,-9 11 0,28-41 0,-9 17 0,27-27 0,-33 32 0,1 1 0,0-1 0,-1 1 0,1-1 0,0 1 0,0 0 0,0 0 0,0 0 0,0 0 0,0 0 0,0 0 0,0 1 0,0-1 0,0 1 0,1-1 0,1 1 0,-3 0 0,-1 1 0,0 0 0,1 0 0,-1 0 0,0 0 0,1 0 0,-1-1 0,0 1 0,0 0 0,0 0 0,0 0 0,0 0 0,0 0 0,0 0 0,0 0 0,0-1 0,0 1 0,-1 0 0,1 0 0,0 0 0,-1 0 0,1-1 0,0 1 0,-1 0 0,1 0 0,-1 0 0,1-1 0,-2 2 0,-14 26 0,8-15 0,5-7 0,1-1 0,-2 0 0,1 1 0,-1-1 0,1 0 0,-2-1 0,1 1 0,0-1 0,-1 0 0,-7 6 0,69-53 0,-55 41 0,1 1 0,-1-1 0,0 1 0,1 0 0,-1-1 0,1 1 0,-1 1 0,1-1 0,-1 0 0,1 1 0,0-1 0,-1 1 0,1 0 0,0 0 0,2 0 0,-4 0 0,-1 0 0,1 0 0,0 1 0,-1-1 0,1 0 0,-1 1 0,1-1 0,-1 0 0,0 1 0,1-1 0,-1 0 0,1 1 0,-1-1 0,0 1 0,1-1 0,-1 1 0,0-1 0,1 1 0,-1-1 0,0 1 0,0 0 0,0-1 0,1 1 0,-1-1 0,0 1 0,-5 27 0,-9 8 0,13-34 0,0 1 0,0-1 0,0-1 0,0 1 0,0 0 0,0 0 0,0 0 0,-1 0 0,1-1 0,-1 1 0,1-1 0,-1 1 0,1-1 0,-4 3 0,4-5 0,1 1 0,-1 0 0,1-1 0,-1 1 0,1 0 0,0-1 0,-1 1 0,1-1 0,-1 1 0,1-1 0,0 1 0,0 0 0,-1-1 0,1 1 0,0-1 0,0 1 0,-1-1 0,1 0 0,0 1 0,0-1 0,0 1 0,0-1 0,0 1 0,0-1 0,0 1 0,0-1 0,0 0 0,0 1 0,0-1 0,0 1 0,1-2 0,1-3 0,0 18 0,-3-3 0,0 0 0,-1 0 0,0 0 0,-1 0 0,0-1 0,-4 10 0,22-50 0,-14 29 0,0 0 0,1 0 0,-1 0 0,0 0 0,1 0 0,-1 0 0,1 0 0,0 1 0,0-1 0,0 1 0,-1-1 0,1 1 0,1 0 0,-1-1 0,0 1 0,3-1 0,-4 2 0,0 1 0,0-1 0,-1 1 0,1-1 0,0 0 0,-1 1 0,1-1 0,-1 1 0,1 0 0,-1-1 0,1 1 0,-1-1 0,1 1 0,-1 0 0,1 0 0,-1-1 0,0 1 0,1 0 0,-1-1 0,0 1 0,0 0 0,0 0 0,1 0 0,-1-1 0,0 1 0,0 0 0,0 0 0,0 0 0,0-1 0,-1 1 0,1 0 0,0 0 0,0 0 0,0-1 0,-1 1 0,1 1 0,-7 33 0,-2-6 0,-2 0 0,-23 44 0,10-23 0,65-94 0,-13 18 0,106-117 0,-131 142 0,-5 8 0,-17 26 0,12-21 0,0-1 0,-2 1 0,1-1 0,-15 13 0,20-27 0,5-10 0,6-12 0,21-29 0,-16 31 0,-1 0 0,12-34 0,-24 57 0,-1 0 0,1 0 0,0 0 0,0 0 0,0 0 0,0 0 0,0 0 0,0 0 0,0 0 0,0 0 0,0 1 0,0-1 0,0 0 0,0 0 0,0 0 0,-1 0 0,1 0 0,0 0 0,0 0 0,0 0 0,0 0 0,0 0 0,0 0 0,0 0 0,0 0 0,0 0 0,0 0 0,-1 0 0,1 0 0,0 0 0,0 0 0,0 0 0,0 0 0,0 0 0,0-1 0,0 1 0,0 0 0,0 0 0,0 0 0,0 0 0,0 0 0,0 0 0,-1 0 0,1 0 0,0 0 0,0 0 0,0 0 0,0 0 0,0 0 0,0 0 0,0-1 0,0 1 0,0 0 0,0 0 0,0 0 0,0 0 0,0 0 0,0 0 0,0 0 0,0 0 0,0 0 0,0 0 0,0-1 0,-12 10 0,-11 12 0,-2 3 0,9-6 0,-1-2 0,0 0 0,-28 19 0,38-35 0,9-11 0,11-12 0,-2 8 0,1 0 0,1 1 0,0 1 0,1 0 0,16-12 0,-30 24 0,0 1 0,1 0 0,-1-1 0,0 1 0,0 0 0,0 0 0,1-1 0,-1 1 0,0 0 0,1-1 0,-1 1 0,0 0 0,0 0 0,1 0 0,-1 0 0,0-1 0,1 1 0,-1 0 0,0 0 0,1 0 0,-1 0 0,1 0 0,-1 0 0,0 0 0,1 0 0,-1 0 0,0 0 0,1 0 0,-1 0 0,0 0 0,1 0 0,-1 0 0,1 0 0,-1 0 0,0 0 0,1 1 0,-1-1 0,0 0 0,0 0 0,1 0 0,-1 1 0,0-1 0,1 0 0,-1 1 0,-3 19 0,-18 24 0,20-42 0,-1 1 0,0-1 0,0 1 0,0-1 0,0 0 0,-1 0 0,1 0 0,0 0 0,-1 0 0,1 0 0,-5 1 0,7-3 0,-1 1 0,1-1 0,0 0 0,-1 0 0,1 0 0,0 0 0,0 0 0,-1 0 0,1 0 0,0 0 0,-1 0 0,1 0 0,0 0 0,-1 0 0,1 0 0,0 0 0,0 0 0,-1 0 0,1 0 0,0-1 0,-1 1 0,1 0 0,0 0 0,0 0 0,-1 0 0,1-1 0,0 1 0,0 0 0,-1 0 0,1 0 0,0-1 0,0 1 0,0 0 0,0 0 0,-1-1 0,1 1 0,0-1 0,2-23 0,5 7 0,0 0 0,1 1 0,0 0 0,14-19 0,-4 5 0,-111 113 0,92-82 4,0-1-1,0 1 1,0 0-1,0-1 1,0 1-1,0-1 1,0 1-1,0-1 1,0 0-1,0 1 1,0-1-1,0 0 1,0 0-1,0 0 1,-1 0-1,1 0 1,0 0-1,0 0 1,0 0-1,0 0 1,0-1-1,0 1 1,0 0-1,0-1 1,0 1-1,0-1 1,0 1-1,0-1 1,0 1-1,0-1 1,-1-1-1,-1-1-150,1 1-1,0-1 0,0 0 0,0 1 1,1-1-1,-1 0 0,1 0 0,-1 0 1,0-5-1,-5-17-6678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44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24575,'-2'0'0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4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19:57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1184 129 24575,'-6'11'0,"1"0"0,1 0 0,0 0 0,0 1 0,1 0 0,-3 19 0,1-32 0,1 0 0,-1 0 0,0 0 0,1-1 0,-1 0 0,1 0 0,-6-3 0,3 2 0,-4-1 0,-177-70 0,154 62 0,-1 3 0,0 0 0,-57-5 0,-61 14 0,65 2 0,77-2 0,0 0 0,0 0 0,0 1 0,0 1 0,0 0 0,0 0 0,1 1 0,-1 1 0,1-1 0,0 2 0,0-1 0,-19 13 0,24-14 0,0-1 0,0 1 0,-1-1 0,1 0 0,-1 0 0,1-1 0,-1 0 0,0 0 0,0 0 0,1 0 0,-1-1 0,0 0 0,0-1 0,0 1 0,1-1 0,-1 0 0,-7-2 0,-2-1 0,0-1 0,1-1 0,-1 0 0,1-1 0,-15-9 0,26 14 0,1 1 0,0 0 0,-1 0 0,1 0 0,0 1 0,-1-1 0,1 0 0,-1 1 0,1 0 0,-1-1 0,1 1 0,-1 0 0,1 0 0,-4 1 0,5-1 0,1 0 0,0 0 0,0 0 0,-1 0 0,1 0 0,0 0 0,0 1 0,-1-1 0,1 0 0,0 0 0,0 0 0,-1 0 0,1 0 0,0 0 0,0 1 0,0-1 0,-1 0 0,1 0 0,0 0 0,0 1 0,0-1 0,0 0 0,0 0 0,-1 0 0,1 1 0,0-1 0,0 0 0,0 0 0,0 1 0,0-1 0,0 0 0,0 0 0,0 1 0,0-1 0,0 0 0,0 0 0,0 1 0,0-1 0,0 0 0,0 1 0,18 14 0,0-6 0,1-1 0,0-1 0,0-1 0,1-1 0,0 0 0,0-1 0,24 1 0,10-2 0,81-5 0,43-3 0,-150 6 0,-1 1 0,1 2 0,0 0 0,34 11 0,-62-15 0,1 0 0,0 0 0,-1 0 0,1 0 0,-1 0 0,1 0 0,-1 0 0,1 0 0,0 1 0,-1-1 0,1 0 0,-1 0 0,1 0 0,-1 1 0,1-1 0,-1 0 0,1 0 0,-1 1 0,1-1 0,-1 0 0,1 1 0,-1-1 0,0 1 0,1-1 0,-1 1 0,0-1 0,1 1 0,-1-1 0,0 1 0,1-1 0,-1 1 0,0-1 0,0 1 0,0-1 0,0 1 0,1-1 0,-1 2 0,-22 7 0,-41 0 0,9-6 0,0-2 0,1-3 0,-1-2 0,1-3 0,0-1 0,-87-27 0,121 26 0,30 6 0,35 6 0,119 17 0,77 7 0,-239-27 0,0 1 0,0-1 0,0 0 0,0 0 0,0 0 0,0-1 0,0 1 0,0-1 0,0 0 0,0 1 0,-1-1 0,1-1 0,0 1 0,0 0 0,-1-1 0,1 1 0,-1-1 0,5-3 0,-5 2 0,0 0 0,0 0 0,0 0 0,0 0 0,-1-1 0,1 1 0,-1 0 0,0-1 0,0 1 0,0-1 0,0 0 0,-1 1 0,1-1 0,-1-6 0,0 9 0,-1 0 0,1 0 0,0 0 0,-1 0 0,1 0 0,-1 0 0,1 0 0,-1 0 0,0 0 0,1 0 0,-1 0 0,0 1 0,0-1 0,0 0 0,1 1 0,-1-1 0,0 0 0,0 1 0,0-1 0,0 1 0,0-1 0,0 1 0,0 0 0,0-1 0,0 1 0,-2 0 0,-36-8 0,30 7 0,-68-14 0,21 2 0,0 3 0,-1 3 0,1 2 0,-77 2 0,117 6 0,0 0 0,1 0 0,-19 8 0,20-6 0,-1-1 0,1 0 0,-1-1 0,-17 1 0,14-3 0,13 0 0,1 0 0,-1-1 0,0 0 0,1 0 0,-1-1 0,0 1 0,1-1 0,-6-1 0,7 1 0,1-1 0,0 1 0,0-1 0,0 1 0,1-1 0,-1 1 0,0-1 0,1 0 0,-1 0 0,1 0 0,-1 0 0,1 0 0,0 0 0,0 0 0,0-1 0,0 1 0,0 0 0,1-1 0,-2-2 0,-4-19-1365,0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00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24575,'0'2'0,"0"1"0,0 1 0,0 2 0,0 2 0,0-1 0,0 1 0,0 0 0,0 0 0,0 1 0,0-1 0,0 0 0,0-1 0,-1 0 0,-1-1 0,1-3 0,-1-2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0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24575,'1'0'0,"1"1"0,0 3 0,-1 0 0,0 3 0,0-3 0,-1-2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15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87 223 24575,'26'-8'0,"-6"3"0,-19 5 0,0 1 0,0-1 0,-1 1 0,1 0 0,0-1 0,-1 1 0,1 0 0,-1-1 0,1 1 0,-1 0 0,1 0 0,-1-1 0,1 1 0,-1 0 0,0 0 0,0 0 0,1 0 0,-1 0 0,0 0 0,0 0 0,0-1 0,0 1 0,0 0 0,0 0 0,0 0 0,0 1 0,-1 24 0,1-25 0,0 0 0,0 0 0,0 0 0,0 0 0,0 0 0,0 0 0,-1-1 0,1 1 0,0 0 0,0 0 0,-1 0 0,1 0 0,-1 0 0,1-1 0,-1 1 0,1 0 0,-1 0 0,1-1 0,-1 1 0,0 0 0,1-1 0,-1 1 0,0-1 0,-1 2 0,2-3 0,-1 0 0,0 1 0,1-1 0,-1 0 0,0 0 0,1 0 0,0 1 0,-1-1 0,1 0 0,-1 0 0,1 0 0,0 0 0,0 0 0,-1 0 0,1 0 0,0 0 0,0 0 0,0 0 0,0 0 0,0 0 0,0 0 0,0 0 0,1 0 0,-1-2 0,5-26 0,4 19 0,-6 15 0,-11 19 0,-7-4 0,0-1 0,-33 32 0,33-44 0,10-16 0,14-21 0,-4 22 0,2 0 0,-1 0 0,1 1 0,1 0 0,-1 0 0,1 0 0,0 1 0,0 1 0,1-1 0,0 1 0,0 1 0,19-7 0,-28 10 0,1 1 0,-1 0 0,1-1 0,-1 1 0,1 0 0,-1 0 0,1 0 0,0-1 0,-1 1 0,1 0 0,-1 0 0,1 0 0,-1 0 0,1 0 0,0 0 0,-1 0 0,1 0 0,-1 0 0,1 0 0,-1 1 0,1-1 0,-1 0 0,1 0 0,0 0 0,-1 1 0,1-1 0,-1 0 0,1 1 0,-1-1 0,0 0 0,1 1 0,-1-1 0,1 0 0,-1 1 0,0-1 0,1 1 0,-1-1 0,0 1 0,1-1 0,-1 1 0,0-1 0,0 1 0,0-1 0,1 1 0,-1 0 0,0-1 0,0 1 0,0 2 0,-1-1 0,1 1 0,-1-1 0,1 1 0,-1-1 0,0 1 0,0-1 0,0 0 0,0 0 0,-3 5 0,3-6 0,1 0 0,-1 0 0,1 0 0,-1 0 0,0 0 0,0 0 0,0 0 0,0 0 0,1-1 0,-1 1 0,0 0 0,0 0 0,0-1 0,-1 1 0,1-1 0,0 1 0,0-1 0,0 1 0,-2 0 0,-3-10 0,7-16 0,-1 11 0,-10 20 0,-5 5 0,-30 19 0,-27 17 0,72-48 0,0 1 0,0 0 0,0 0 0,1 0 0,-1 0 0,0-1 0,0 1 0,0 0 0,0 0 0,0-1 0,0 1 0,0 0 0,0 0 0,0 0 0,0-1 0,0 1 0,0 0 0,0 0 0,0-1 0,0 1 0,0 0 0,0 0 0,0 0 0,0-1 0,-1 1 0,1 0 0,0 0 0,0 0 0,0-1 0,0 1 0,0 0 0,0 0 0,-1 0 0,1 0 0,0-1 0,0 1 0,0 0 0,-1 0 0,1 0 0,0 0 0,0 0 0,0 0 0,-1 0 0,1-1 0,0 1 0,0 0 0,0 0 0,-1 0 0,1 0 0,0 0 0,0 0 0,-1 0 0,1 0 0,0 0 0,0 0 0,0 0 0,-1 1 0,1-1 0,12-19 0,0 8 0,0 0 0,1 1 0,1 0 0,0 2 0,0-1 0,1 2 0,23-10 0,-37 17 0,-1 0 0,1 0 0,-1-1 0,0 1 0,1 0 0,-1 0 0,1 0 0,-1 0 0,1 0 0,-1 0 0,0 0 0,1 0 0,-1 0 0,1 0 0,-1 0 0,1 0 0,-1 0 0,1 0 0,-1 1 0,0-1 0,1 0 0,-1 0 0,1 0 0,-1 1 0,0-1 0,1 0 0,-1 0 0,0 1 0,1-1 0,-1 0 0,0 1 0,1-1 0,-1 1 0,1 17 0,-14 25 0,11-38 0,-7 15 0,6-15 0,3-16 0,1 9 0,0-1 0,1 0 0,-1 0 0,1 0 0,-1 1 0,1-1 0,0 1 0,0-1 0,0 1 0,0 0 0,0 0 0,1 0 0,-1 0 0,4-2 0,41-25 0,-35 22 0,-5 3 0,0 0 0,0 1 0,1 0 0,-1 0 0,0 1 0,13-3 0,-19 5 0,0 0 0,0 0 0,-1 0 0,1-1 0,0 1 0,0 0 0,0 1 0,0-1 0,0 0 0,-1 0 0,1 0 0,0 0 0,0 1 0,0-1 0,-1 0 0,1 1 0,0-1 0,0 1 0,-1-1 0,1 1 0,0-1 0,-1 1 0,1-1 0,-1 1 0,2 1 0,-2 0 0,1 0 0,-1 0 0,0 0 0,1 0 0,-1 0 0,0 0 0,0 0 0,-1 0 0,1 0 0,0 0 0,-1 0 0,1 0 0,-1 0 0,0 0 0,1-1 0,-3 4 0,1 2 0,-1-1 0,0 1 0,0-1 0,-1 1 0,0-1 0,0 0 0,-1 0 0,1-1 0,-1 1 0,0-1 0,-8 6 0,13-11 0,0 0 0,0 0 0,-1 0 0,1 0 0,0 0 0,0 0 0,0 0 0,-1 0 0,1 1 0,0-1 0,0 0 0,0 0 0,-1 0 0,1 0 0,0 0 0,0 0 0,0 0 0,-1-1 0,1 1 0,0 0 0,0 0 0,0 0 0,0 0 0,-1 0 0,1 0 0,0 0 0,0 0 0,0 0 0,0 0 0,-1-1 0,1 1 0,0 0 0,0 0 0,0 0 0,0 0 0,0 0 0,-1-1 0,1 1 0,0 0 0,0 0 0,0 0 0,0-1 0,0 1 0,0 0 0,0 0 0,1-14 0,7-12 0,-1 13 0,-1 0 0,2 1 0,0 0 0,0 0 0,1 1 0,12-12 0,-15 22 0,-11 14 0,-12 16 0,-57 64 0,66-88 0,8-13 0,8-16 0,1 11 0,0 0 0,1 0 0,0 0 0,1 2 0,0-1 0,1 1 0,24-17 0,-27 28 0,-10 12 0,-10 12 0,3-8 0,-1 0 0,-1-1 0,0-1 0,-1 0 0,-24 24 0,35-37 0,0-1 0,0 0 0,-1 1 0,1-1 0,0 0 0,0 1 0,0-1 0,0 0 0,0 0 0,-1 1 0,1-1 0,0 0 0,0 0 0,-1 1 0,1-1 0,0 0 0,0 0 0,-1 0 0,1 1 0,0-1 0,0 0 0,-1 0 0,1 0 0,0 0 0,-1 0 0,1 0 0,0 0 0,0 0 0,-1 0 0,1 0 0,0 0 0,-1 0 0,1 0 0,0 0 0,-1 0 0,1 0 0,0 0 0,-1 0 0,1 0 0,0 0 0,0 0 0,-1 0 0,1-1 0,-1 1 0,7-17 0,16-22 0,-19 35 0,6-9 0,1 0 0,1 1 0,0 1 0,17-15 0,-28 25 0,0 1 0,1 0 0,-1-1 0,0 1 0,0 0 0,0 0 0,0-1 0,1 1 0,-1 0 0,0 0 0,0 0 0,1-1 0,-1 1 0,0 0 0,0 0 0,1 0 0,-1-1 0,0 1 0,0 0 0,1 0 0,-1 0 0,0 0 0,1 0 0,-1 0 0,0 0 0,1 0 0,-1 0 0,0 0 0,0 0 0,1 0 0,-1 0 0,0 0 0,1 0 0,-1 0 0,0 0 0,1 0 0,-1 0 0,0 0 0,0 1 0,1-1 0,-1 0 0,0 0 0,1 0 0,-1 0 0,0 1 0,0-1 0,0 0 0,1 0 0,-1 1 0,-5 18 0,-15 23 0,7-18 0,10-16 0,-1 0 0,-1 0 0,0-1 0,-11 14 0,40-66 0,-2 18 0,0 0 0,2 1 0,53-43 0,-77 68 0,1 1 0,-1-1 0,0 1 0,1 0 0,-1-1 0,0 1 0,1 0 0,-1-1 0,0 1 0,1 0 0,-1 0 0,0-1 0,1 1 0,-1 0 0,1 0 0,-1 0 0,1-1 0,-1 1 0,0 0 0,1 0 0,-1 0 0,1 0 0,-1 0 0,1 0 0,-1 0 0,1 0 0,-1 0 0,1 0 0,-1 0 0,1 0 0,-1 1 0,0-1 0,1 0 0,0 1 0,-3 15 0,-15 23 0,-46 61 0,70-109 0,19-24 0,2 1 0,33-31 0,-42 47 0,-11 8 0,0 0 0,1 1 0,0 0 0,0 0 0,0 1 0,1 1 0,12-6 0,-21 10 0,-1 1 0,0 0 0,1 0 0,-1 0 0,0 0 0,1 0 0,-1-1 0,0 1 0,1 0 0,-1 0 0,0 0 0,1 0 0,-1 0 0,0 0 0,1 0 0,-1 0 0,0 1 0,1-1 0,-1 0 0,0 0 0,1 0 0,-1 0 0,0 0 0,1 0 0,-1 1 0,0-1 0,1 0 0,-1 0 0,0 0 0,0 1 0,1-1 0,-1 0 0,0 0 0,0 1 0,0-1 0,1 1 0,-2 14 0,-13 16 0,4-10 0,1-2 0,0-1 0,-2-1 0,1 0 0,-16 18 0,26-36 0,0 1 0,0 0 0,0 0 0,0 0 0,0 0 0,0-1 0,0 1 0,0 0 0,0 0 0,0 0 0,0-1 0,0 1 0,-1 0 0,1 0 0,0 0 0,0 0 0,0-1 0,0 1 0,0 0 0,0 0 0,-1 0 0,1 0 0,0 0 0,0 0 0,0 0 0,0-1 0,-1 1 0,1 0 0,0 0 0,0 0 0,0 0 0,-1 0 0,1 0 0,0 0 0,0 0 0,0 0 0,-1 0 0,1 0 0,0 0 0,0 0 0,0 0 0,-1 0 0,1 0 0,0 0 0,0 0 0,0 0 0,0 1 0,-1-1 0,1 0 0,0 0 0,0 0 0,0 0 0,0 0 0,-1 1 0,6-21 0,9-3 0,0 1 0,1 0 0,1 1 0,1 1 0,1 0 0,1 2 0,35-29 0,-32 35 0,-22 12 0,1 1 0,-1-1 0,0 0 0,0 1 0,1-1 0,-1 0 0,0 1 0,0-1 0,0 1 0,1-1 0,-1 0 0,0 1 0,0-1 0,0 1 0,0-1 0,0 1 0,0-1 0,0 0 0,0 1 0,0-1 0,0 1 0,0-1 0,0 1 0,0-1 0,0 0 0,0 1 0,-1-1 0,1 1 0,0-1 0,0 1 0,-21 42 0,16-34 0,-4 5 0,0 0 0,0 0 0,-2-1 0,0 0 0,0-1 0,-17 14 0,28-26 0,0 1 0,0-1 0,0 0 0,0 0 0,0 0 0,0 0 0,-1 0 0,1 0 0,0 0 0,0 0 0,0 1 0,0-1 0,0 0 0,0 0 0,-1 0 0,1 0 0,0 0 0,0 0 0,0 0 0,0 0 0,0 0 0,0 0 0,-1 0 0,1 0 0,0 0 0,0 0 0,0 0 0,0 0 0,0 0 0,-1 0 0,1 0 0,0 0 0,0 0 0,0 0 0,0 0 0,0 0 0,-1-1 0,1 1 0,0 0 0,0 0 0,0 0 0,0 0 0,0 0 0,0 0 0,0 0 0,0 0 0,0-1 0,-1 1 0,1 0 0,0 0 0,0 0 0,0 0 0,0 0 0,0-1 0,2-11 0,7-13 0,3 4 0,0 1 0,2 1 0,19-22 0,-81 103 0,42-55 0,-22 22 0,0 0 0,-2-2 0,-34 23 0,63-49 0,0 0 0,0 0 0,0-1 0,1 1 0,-1 0 0,0-1 0,0 1 0,0-1 0,0 1 0,0-1 0,0 0 0,0 1 0,0-1 0,0 0 0,0 0 0,0 1 0,0-1 0,-1 0 0,1 0 0,0 0 0,0 0 0,0-1 0,0 1 0,-2 0 0,3-1 0,-1 0 0,1 0 0,0 0 0,-1 0 0,1 0 0,0 0 0,0 0 0,-1 0 0,1 0 0,0 0 0,0 0 0,0 0 0,0 0 0,0 0 0,1 0 0,-1 0 0,0 0 0,0 0 0,1-2 0,2-6 0,0 0 0,1 0 0,0 0 0,7-10 0,5-3 0,1 1 0,1 0 0,0 2 0,2 0 0,0 1 0,37-24 0,-56 41 0,0 0 0,1 0 0,-1 0 0,0 0 0,1 0 0,-1 1 0,1-1 0,-1 1 0,1-1 0,-1 1 0,1 0 0,-1-1 0,1 1 0,3 0 0,-5 0 0,1 1 0,-1-1 0,0 0 0,1 0 0,-1 1 0,0-1 0,1 0 0,-1 1 0,0-1 0,1 0 0,-1 1 0,0-1 0,1 0 0,-1 1 0,0-1 0,0 1 0,0-1 0,1 1 0,-1-1 0,0 1 0,0-1 0,0 0 0,0 1 0,0-1 0,0 1 0,0-1 0,0 1 0,0-1 0,0 1 0,0 0 0,-1 4 0,0 0 0,-1 0 0,1 0 0,-1 0 0,0 0 0,0-1 0,-3 6 0,-8 11 0,0-1 0,-1-1 0,-1 0 0,-1-1 0,-1-1 0,-23 20 0,20-29 0,20-8 0,0 0 0,-1 0 0,1 0 0,0 0 0,-1 0 0,1-1 0,-1 1 0,1 0 0,0 0 0,-1-1 0,1 1 0,0 0 0,0 0 0,-1-1 0,1 1 0,0 0 0,-1-1 0,1 1 0,0 0 0,0-1 0,0 1 0,0 0 0,-1-1 0,1 1 0,0 0 0,0-1 0,0 1 0,0-1 0,0 0 0,0-2 0,0 0 0,0 0 0,0 0 0,0 0 0,1 0 0,0 0 0,-1 0 0,1 0 0,0 0 0,2-4 0,10-13 0,0 1 0,2 0 0,0 0 0,1 2 0,1 0 0,0 1 0,32-23 0,-48 38 0,0 0 0,0 0 0,0 0 0,0 0 0,0 0 0,0 0 0,0 0 0,1 0 0,-1 0 0,0 1 0,1-1 0,-1 1 0,0-1 0,1 1 0,-1-1 0,1 1 0,-1 0 0,1-1 0,-1 1 0,1 0 0,-1 0 0,3 1 0,-3 0 0,-1 0 0,1 0 0,-1 0 0,1 0 0,-1 0 0,1 0 0,-1 0 0,0 0 0,0 0 0,1 0 0,-1 1 0,0-1 0,0 0 0,0 0 0,0 0 0,0 0 0,0 1 0,-1-1 0,1 0 0,0 0 0,-1 1 0,-3 13 0,0-1 0,-1 0 0,-8 15 0,3-9 0,-6 11 0,-30 48 0,37-72 0,5-13 0,7-17 0,7 5 0,0 1 0,1 0 0,1 1 0,0 0 0,2 1 0,-1 1 0,2 0 0,0 1 0,29-20 0,-43 32 0,-1 1 0,1-1 0,-1 0 0,1 1 0,-1-1 0,1 1 0,0-1 0,-1 1 0,1 0 0,0-1 0,-1 1 0,1 0 0,0-1 0,-1 1 0,1 0 0,0 0 0,0 0 0,-1-1 0,1 1 0,0 0 0,0 0 0,0 0 0,-1 0 0,1 0 0,0 1 0,0-1 0,-1 0 0,1 0 0,0 0 0,1 1 0,-6 21 0,-24 31 0,2-17 0,-1 0 0,-3-2 0,-42 39 0,72-73 0,0 1 0,0-1 0,-1 0 0,1 1 0,0-1 0,0 0 0,-1 0 0,1 1 0,0-1 0,-1 0 0,1 0 0,0 1 0,-1-1 0,1 0 0,0 0 0,-1 0 0,1 1 0,0-1 0,-1 0 0,1 0 0,-1 0 0,1 0 0,0 0 0,-1 0 0,1 0 0,-1 0 0,1 0 0,0 0 0,-1 0 0,1 0 0,-1 0 0,1 0 0,0-1 0,-1 1 0,1 0 0,0 0 0,-1 0 0,-1-17 0,12-21 0,-3 25 0,2 0 0,0 1 0,0 0 0,1 1 0,0 0 0,1 1 0,0 0 0,25-17 0,-35 27 0,-1-1 0,1 1 0,0-1 0,0 1 0,-1-1 0,1 1 0,0-1 0,0 1 0,-1-1 0,1 1 0,0 0 0,0 0 0,0-1 0,0 1 0,0 0 0,0 0 0,-1 0 0,1 0 0,0 0 0,0 0 0,0 0 0,0 0 0,0 1 0,0-1 0,1 0 0,-2 1 0,0 0 0,1 0 0,-1 0 0,0-1 0,1 1 0,-1 0 0,0 0 0,0 0 0,0 0 0,1 0 0,-1 0 0,0 0 0,0 0 0,0-1 0,-1 1 0,1 0 0,0 0 0,0 0 0,-1 1 0,-18 46 0,7-28 0,-1 0 0,-1-1 0,-1 0 0,0-1 0,-28 25 0,31-37 0,10-13 0,14-15 0,11 0 0,1 1 0,1 1 0,46-27 0,29-23 0,-98 68 0,0 0 0,1 0 0,0 0 0,-1 0 0,1 1 0,0-1 0,0 1 0,0-1 0,0 1 0,5-1 0,-8 2 0,1 0 0,-1 0 0,0 0 0,1 0 0,-1 0 0,0 0 0,1 0 0,-1 0 0,0 0 0,0 0 0,1 1 0,-1-1 0,0 0 0,1 0 0,-1 0 0,0 1 0,0-1 0,0 0 0,1 0 0,-1 0 0,0 1 0,0-1 0,0 0 0,1 1 0,-1-1 0,0 0 0,0 0 0,0 1 0,0-1 0,0 0 0,0 1 0,0-1 0,0 0 0,0 1 0,0-1 0,-5 26 0,-2-9 0,0 1 0,-2-2 0,0 1 0,-1-1 0,-20 24 0,-69 68 0,78-86 0,8-13 0,14-19 0,13-22 0,23-22 0,1 2 0,3 2 0,70-67 0,-96 107 0,-13 20 0,-16 24 0,-3-4 0,-1-1 0,-2 0 0,-1-1 0,-1-1 0,-36 33 0,58-59 0,-1-1 0,1 0 0,0 1 0,0-1 0,0 0 0,-1 1 0,1-1 0,0 0 0,0 0 0,-1 1 0,1-1 0,0 0 0,0 0 0,-1 0 0,1 1 0,0-1 0,-1 0 0,1 0 0,0 0 0,-1 0 0,1 0 0,-1 1 0,1-1 0,0 0 0,-1 0 0,1 0 0,0 0 0,-1 0 0,1 0 0,0 0 0,-1 0 0,1-1 0,-1 1 0,1 0 0,0 0 0,-1 0 0,1 0 0,0 0 0,-1-1 0,1-15 0,12-23 0,-3 24 0,0 0 0,0 1 0,1 0 0,23-22 0,-28 34 0,-8 12 0,-10 14 0,-20 16 0,-41 40 0,59-70 0,16-21 0,19-24 0,30-19 0,89-77 0,-117 112 0,-21 18 0,-1 0 0,1 0 0,0 1 0,-1-1 0,1 0 0,0 0 0,0 1 0,0-1 0,-1 1 0,1-1 0,0 1 0,0-1 0,0 1 0,0-1 0,0 1 0,0 0 0,0-1 0,0 1 0,0 0 0,0 0 0,2 0 0,-3 17 0,-20 32 0,3-24 0,0 0 0,-2-1 0,-1-1 0,-39 37 0,46-54 0,12-19 0,14-18 0,10 3 0,1 0 0,43-37 0,-23 23 0,-44 42 0,1-1 0,-1 1 0,0 0 0,0-1 0,0 1 0,0 0 0,0 0 0,1-1 0,-1 1 0,0 0 0,0 0 0,0 0 0,0-1 0,1 1 0,-1 0 0,0 0 0,0 0 0,1-1 0,-1 1 0,0 0 0,1 0 0,-1 0 0,0 0 0,0 0 0,1 0 0,-1 0 0,0 0 0,1 0 0,-1-1 0,0 1 0,0 0 0,1 1 0,-1-1 0,0 0 0,1 0 0,-1 0 0,0 0 0,1 0 0,-1 0 0,0 0 0,0 0 0,1 0 0,-1 1 0,0-1 0,0 0 0,1 0 0,-1 0 0,0 1 0,0 18 0,-11 26 0,3-28 0,0 0 0,-1-1 0,-1 1 0,0-2 0,-1 0 0,-25 26 0,26-37 0,11-15 0,11-17 0,7-1 0,1 0 0,2 2 0,39-40 0,-28 32 0,-33 35 0,0-1 0,1 1 0,-1-1 0,1 0 0,-1 1 0,1-1 0,-1 1 0,1-1 0,-1 1 0,1-1 0,-1 1 0,1-1 0,0 1 0,-1 0 0,1-1 0,0 1 0,-1 0 0,1 0 0,0-1 0,-1 1 0,1 0 0,0 0 0,-1 0 0,2 0 0,0 14 0,-13 27 0,4-21 0,-2 0 0,0-1 0,-1 0 0,-1 0 0,-17 20 0,19-34 0,9-18 0,10-20 0,-2 17 0,1 1 0,1-1 0,0 1 0,1 1 0,1 0 0,17-16 0,-29 30 0,0 0 0,1-1 0,-1 1 0,0 0 0,0 0 0,1 0 0,-1-1 0,0 1 0,0 0 0,1 0 0,-1 0 0,0 0 0,1 0 0,-1 0 0,0 0 0,0 0 0,1-1 0,-1 1 0,0 0 0,1 0 0,-1 0 0,0 1 0,1-1 0,-1 0 0,0 0 0,0 0 0,1 0 0,-1 0 0,0 0 0,1 0 0,-1 0 0,0 1 0,0-1 0,1 0 0,-1 0 0,0 0 0,0 0 0,1 1 0,2 14 0,-5 17 0,-3-12 0,-1 0 0,0 0 0,-2-1 0,0 0 0,-1 0 0,-1-1 0,0 0 0,-22 26 0,19-35 0,14-23 0,14-24 0,16-13 0,43-56 0,-74 107 0,0 0 0,0 0 0,0-1 0,0 1 0,0 0 0,0 0 0,0-1 0,0 1 0,0 0 0,1 0 0,-1 0 0,0-1 0,0 1 0,0 0 0,0 0 0,0 0 0,1 0 0,-1-1 0,0 1 0,0 0 0,0 0 0,0 0 0,1 0 0,-1 0 0,0 0 0,0 0 0,0-1 0,1 1 0,-1 0 0,0 0 0,0 0 0,1 0 0,-1 0 0,0 0 0,0 0 0,0 0 0,1 0 0,-1 0 0,0 0 0,0 0 0,0 0 0,1 0 0,-1 1 0,0-1 0,0 0 0,1 0 0,-1 0 0,0 0 0,0 0 0,0 0 0,0 0 0,1 1 0,-1-1 0,0 0 0,0 0 0,0 0 0,1 1 0,0 18 0,-8 25 0,-1-25 0,0-1 0,0-1 0,-2 1 0,0-2 0,-17 22 0,17-31 0,7-16 0,7-19 0,8 4 0,2 1 0,0 0 0,1 0 0,2 2 0,0 0 0,1 1 0,23-20 0,-41 40 0,1-1 0,-1 1 0,0-1 0,1 1 0,-1-1 0,1 1 0,-1-1 0,0 1 0,1-1 0,-1 1 0,1 0 0,-1-1 0,1 1 0,0 0 0,-1 0 0,1-1 0,-1 1 0,1 0 0,-1 0 0,1 0 0,0-1 0,-1 1 0,1 0 0,-1 0 0,1 0 0,0 0 0,-1 0 0,1 0 0,0 1 0,-1-1 0,1 0 0,2 18 0,-14 29 0,2-21 0,-2-1 0,0 0 0,-2 0 0,-1-1 0,-21 27 0,26-43 0,8-18 0,10-18 0,11-7 0,1 2 0,2 1 0,1 0 0,40-39 0,-64 71 0,1-1 0,-1 0 0,1 0 0,-1 1 0,1-1 0,-1 1 0,1-1 0,0 0 0,-1 1 0,1-1 0,0 1 0,-1 0 0,1-1 0,0 1 0,0-1 0,-1 1 0,1 0 0,0 0 0,0-1 0,0 1 0,-1 0 0,1 0 0,0 0 0,0 0 0,1 0 0,0 18 0,-15 33 0,12-50 0,-13 44 0,-29 75 0,38-112 0,1-12 0,5-16 0,5 4 0,1 1 0,0 0 0,1 0 0,1 0 0,1 2 0,0-1 0,0 1 0,2 0 0,-1 1 0,27-20 0,-38 32 0,0-1 0,0 1 0,1 0 0,-1-1 0,0 1 0,0 0 0,1 0 0,-1-1 0,0 1 0,0 0 0,1 0 0,-1 0 0,0 0 0,1-1 0,-1 1 0,0 0 0,1 0 0,-1 0 0,0 0 0,1 0 0,-1 0 0,1 0 0,-1 0 0,0 0 0,1 0 0,-1 0 0,0 0 0,1 0 0,-1 0 0,0 0 0,1 0 0,-1 0 0,0 1 0,1-1 0,-1 0 0,0 0 0,1 0 0,-1 1 0,0-1 0,1 0 0,-1 0 0,0 1 0,0-1 0,0 0 0,1 0 0,-1 1 0,2 23 0,-11 25 0,4-33 0,2-4 0,-1 0 0,0 0 0,0-1 0,-1 1 0,-12 18 0,17-30 0,0-1 0,0 1 0,1-1 0,-1 1 0,0 0 0,0-1 0,-1 1 0,1 0 0,0-1 0,0 1 0,0-1 0,0 1 0,0 0 0,0-1 0,0 1 0,-1 0 0,1-1 0,0 1 0,0 0 0,0-1 0,-1 1 0,1 0 0,0 0 0,-1-1 0,1 1 0,0 0 0,0 0 0,-1-1 0,1 1 0,0 0 0,-1 0 0,1 0 0,-1 0 0,1 0 0,0-1 0,-1 1 0,1 0 0,0 0 0,-1 0 0,1 0 0,-1 0 0,1 0 0,0 0 0,-1 0 0,1 0 0,0 1 0,-1-1 0,1 0 0,-1 0 0,1 0 0,0 0 0,-1 0 0,1 1 0,0-1 0,-1 0 0,1 0 0,0 0 0,0 1 0,-1-1 0,1 0 0,0 1 0,0-1 0,-1 0 0,1 1 0,0-1 0,-1-30 0,3 21 0,0 0 0,0 0 0,1 0 0,0 0 0,1 1 0,0 0 0,5-10 0,-9 18 0,0 0 0,0 0 0,0 0 0,0-1 0,0 1 0,1 0 0,-1 0 0,0 0 0,0 0 0,0 0 0,0 0 0,0-1 0,0 1 0,0 0 0,0 0 0,0 0 0,0 0 0,1 0 0,-1 0 0,0 0 0,0-1 0,0 1 0,0 0 0,0 0 0,1 0 0,-1 0 0,0 0 0,0 0 0,0 0 0,0 0 0,0 0 0,1 0 0,-1 0 0,0 0 0,0 0 0,0 0 0,0 0 0,0 0 0,1 0 0,-1 0 0,0 0 0,0 0 0,0 0 0,0 0 0,1 0 0,-1 0 0,0 0 0,0 1 0,0-1 0,0 0 0,0 0 0,0 0 0,0 0 0,1 0 0,-1 0 0,0 0 0,0 1 0,0-1 0,0 0 0,0 0 0,3 15 0,-4 18 0,-11-2 0,8-29 0,8-21 0,15-35 0,-17 49 0,-1 1 0,2-1 0,-1 1 0,0 0 0,1 0 0,-1 0 0,1 0 0,0 0 0,7-6 0,-9 11 0,-1-1 0,1 0 0,-1 1 0,1-1 0,-1 0 0,1 1 0,-1-1 0,0 1 0,1-1 0,-1 1 0,0-1 0,1 1 0,-1-1 0,0 1 0,1-1 0,-1 1 0,0-1 0,0 1 0,0-1 0,0 1 0,0 0 0,1-1 0,-1 1 0,0-1 0,0 1 0,0-1 0,-1 1 0,1 0 0,0-1 0,0 1 0,0-1 0,0 1 0,-1 24 0,0-3 0,-1 0 0,-2 0 0,-6 21 0,6-38 0,1-14 0,2-19 0,3 21 0,-1 1 0,2-1 0,-1 0 0,1 1 0,0 0 0,0 0 0,1 0 0,8-11 0,-12 17 0,0 0 0,0 0 0,0 0 0,0 0 0,0 0 0,1 0 0,-1 0 0,0 0 0,0 0 0,0 0 0,0 0 0,0 0 0,1 0 0,-1 0 0,0 0 0,0 0 0,0 0 0,0 0 0,1 0 0,-1 0 0,0 0 0,0 0 0,0 0 0,0 0 0,0 0 0,0 0 0,1 0 0,-1 0 0,0 0 0,0 1 0,0-1 0,0 0 0,0 0 0,0 0 0,0 0 0,1 0 0,-1 0 0,0 0 0,0 1 0,0-1 0,0 0 0,0 0 0,0 0 0,0 0 0,0 1 0,0-1 0,0 0 0,0 0 0,0 0 0,0 0 0,0 0 0,0 1 0,3 15 0,-2 16 0,-3 8 0,1-15 0,10-58 0,-5 15 0,-3 9 0,0 1 0,1-1 0,0 1 0,1 0 0,0 0 0,0 0 0,0 0 0,9-13 0,-12 21 0,0 0 0,0 0 0,0 0 0,0 0 0,0 0 0,1-1 0,-1 1 0,0 0 0,0 0 0,0 0 0,0 0 0,0 0 0,1 0 0,-1 0 0,0 0 0,0 0 0,0 0 0,0 0 0,0 0 0,1 0 0,-1 0 0,0 0 0,0 0 0,0 0 0,0 0 0,0 0 0,1 0 0,-1 0 0,0 0 0,0 0 0,0 0 0,0 1 0,0-1 0,0 0 0,1 0 0,-1 0 0,0 0 0,0 0 0,0 0 0,0 0 0,0 0 0,0 1 0,0-1 0,0 0 0,0 0 0,0 0 0,1 0 0,-1 0 0,0 1 0,0-1 0,0 0 0,4 14 0,-1 12 0,-3 0 0,0-24 0,0-17 0,2-17 0,1 31 0,-1 20 0,-1 36 0,-1-51 0,0-8 0,0-29 0,1 4 0,2 61 0,-1-2 0,0-56 0,-3 19 0,1 4 0,0-1 0,-1 0 0,1 1 0,0-1 0,1 0 0,-1 1 0,1-1 0,-1 1 0,1-1 0,0 1 0,1-1 0,-1 1 0,3-5 0,-3 12 0,0 0 0,0 0 0,0 0 0,0 0 0,0 0 0,-1 0 0,0 5 0,-1 62 0,1-54 0,5-60 0,2 8 0,-7 35 0,0 0 0,0 0 0,0 0 0,0 0 0,0 0 0,0 0 0,0 0 0,0 0 0,0 0 0,0 0 0,0 1 0,0-1 0,0 0 0,0 0 0,0 0 0,0 0 0,0 0 0,0 0 0,1 0 0,-1 0 0,0 0 0,0 0 0,0 0 0,0 0 0,0 1 0,0-1 0,0 0 0,0 0 0,0 0 0,0 0 0,0 0 0,0 0 0,0 0 0,0 0 0,1 0 0,-1 0 0,0 0 0,0 0 0,0 0 0,0 0 0,0 0 0,0 0 0,0 0 0,0 0 0,0 0 0,0 0 0,1 0 0,-1 0 0,0 0 0,0 0 0,0 0 0,0 0 0,0 0 0,0 0 0,0 0 0,0 0 0,0 0 0,0 0 0,0 0 0,0 0 0,1-1 0,0 24 0,-3 19 0,1-27 0,7-44 0,-4 19 0,-2 5 0,0 1 0,1-1 0,0 0 0,0 1 0,0 0 0,1-1 0,0 1 0,0 0 0,2-5 0,1 51 0,-6-30 0,1-35 0,0 4 0,0 43 0,0-29 15,0 1 0,0 0 0,-1-1 0,1 1 0,-1 0 0,0-1 0,-3-7 0,4 11-56,-1 0-1,1 0 1,-1 0 0,0 1 0,0-1-1,1 0 1,-1 0 0,0 0 0,0 1-1,0-1 1,0 0 0,0 1 0,0-1-1,0 1 1,0-1 0,0 1 0,0 0-1,0-1 1,0 1 0,0 0 0,0 0-1,0-1 1,0 1 0,0 0 0,-1 0-1,1 0 1,0 0 0,0 1 0,0-1-1,0 0 1,0 0 0,0 1 0,0-1-1,0 1 1,-2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29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578 286 24575,'0'5'0,"-1"-1"0,1 0 0,-1 1 0,0-1 0,-1 0 0,1 0 0,-1 0 0,1 0 0,-6 7 0,7-9 0,-1-1 0,0 1 0,0-1 0,0 0 0,0 0 0,0 1 0,0-1 0,0 0 0,0 0 0,-1 0 0,1 0 0,0 0 0,-1 0 0,1-1 0,-1 1 0,1 0 0,0-1 0,-1 1 0,0-1 0,1 0 0,-1 1 0,1-1 0,-1 0 0,1 0 0,-1 0 0,0 0 0,1 0 0,-1 0 0,1 0 0,-4-1 0,4 0 0,0 0 0,1 1 0,-1-1 0,0 0 0,0 0 0,0 0 0,1 1 0,-1-1 0,0 0 0,1 0 0,-1 0 0,1 0 0,-1 0 0,1 0 0,0 0 0,-1-1 0,1 1 0,0 0 0,0-1 0,0 1 0,0 0 0,0 1 0,0-1 0,0 1 0,0-1 0,0 0 0,0 1 0,0-1 0,0 0 0,-1 1 0,1-1 0,0 0 0,0 1 0,-1-1 0,1 1 0,0-1 0,-1 0 0,1 1 0,0-1 0,-1 1 0,1-1 0,-1 1 0,1-1 0,-1 1 0,1 0 0,-1-1 0,1 1 0,-1 0 0,0-1 0,1 1 0,-1 0 0,1 0 0,-1-1 0,0 1 0,1 0 0,-1 0 0,0 0 0,1 0 0,-1 0 0,0 0 0,1 0 0,-1 0 0,0 0 0,1 0 0,-1 0 0,1 0 0,-1 1 0,0-1 0,1 0 0,-2 1 0,-5 3 0,-1 1 0,1 0 0,0 1 0,1-1 0,-1 1 0,-6 9 0,-21 17 0,34-32 0,0 0 0,0 0 0,-1 0 0,1 0 0,0 0 0,0-1 0,0 1 0,0 0 0,0 0 0,0 0 0,0 0 0,0 0 0,0 0 0,0 0 0,0 0 0,-1 0 0,1-1 0,0 1 0,0 0 0,0 0 0,0 0 0,0 0 0,0 0 0,0 0 0,-1 0 0,1 0 0,0 0 0,0 0 0,0 0 0,0 0 0,0 0 0,0 0 0,-1 0 0,1 0 0,0 0 0,0 0 0,0 0 0,0 0 0,0 0 0,0 0 0,-1 0 0,1 0 0,0 0 0,0 0 0,0 1 0,0-1 0,0 0 0,0 0 0,0 0 0,0 0 0,-1 0 0,1 0 0,0 0 0,0 0 0,0 1 0,0-1 0,0 0 0,0 0 0,0 0 0,0 0 0,0 0 0,7-15 0,14-17 0,-14 23 0,-4 5 0,1 0 0,-1 0 0,0 0 0,1 1 0,0 0 0,6-5 0,-10 7 0,1 1 0,-1 0 0,0 0 0,0 0 0,0 0 0,0 0 0,0 0 0,0 0 0,0 0 0,1 0 0,-1 0 0,0 0 0,0 0 0,0 0 0,0 0 0,0 0 0,0 0 0,1 0 0,-1 0 0,0 0 0,0 0 0,0 0 0,0 0 0,0 0 0,0 0 0,1 0 0,-1 0 0,0 0 0,0 0 0,0 0 0,0 0 0,0 0 0,0 0 0,0 0 0,0 0 0,1 1 0,-1-1 0,0 0 0,0 0 0,0 0 0,0 0 0,0 0 0,0 0 0,0 0 0,0 0 0,0 1 0,0-1 0,0 0 0,0 0 0,0 0 0,0 0 0,0 0 0,0 0 0,0 1 0,0-1 0,0 0 0,0 0 0,0 0 0,0 0 0,0 0 0,0 1 0,-3 14 0,-9 14 0,-3-2 0,-25 36 0,143-196 0,-87 114 0,-7 8 0,1 0 0,0 1 0,0 0 0,17-12 0,-27 23 0,0-1 0,0 0 0,0 0 0,0 1 0,0-1 0,0 0 0,0 1 0,0-1 0,0 0 0,0 0 0,0 1 0,0-1 0,0 0 0,0 0 0,0 1 0,0-1 0,0 0 0,0 0 0,1 1 0,-1-1 0,0 0 0,0 0 0,0 0 0,0 1 0,1-1 0,-1 0 0,0 0 0,0 0 0,0 0 0,1 1 0,-1-1 0,0 0 0,0 0 0,1 0 0,-1 0 0,0 0 0,0 0 0,1 0 0,-1 0 0,0 0 0,0 0 0,1 0 0,-1 0 0,0 0 0,0 0 0,1 0 0,-1 0 0,0 0 0,0 0 0,1 0 0,-1 0 0,0 0 0,0 0 0,1 0 0,-1-1 0,0 1 0,1 0 0,-12 24 0,-15 27 0,-3-2 0,-2-1 0,-61 73 0,92-121 0,0 0 0,0 1 0,0-1 0,0 0 0,0 1 0,0-1 0,-1 0 0,1 1 0,0-1 0,0 0 0,0 1 0,-1-1 0,1 0 0,0 0 0,-1 1 0,1-1 0,0 0 0,0 0 0,-1 0 0,1 1 0,0-1 0,-1 0 0,1 0 0,0 0 0,-1 0 0,1 0 0,-1 1 0,1-1 0,0 0 0,-1 0 0,1 0 0,0 0 0,-1 0 0,1 0 0,0 0 0,-1-1 0,1 1 0,-1 0 0,1 0 0,0 0 0,-1 0 0,1 0 0,0 0 0,-1-1 0,1 1 0,-1 0 0,1-22 0,13-27 0,6 4 0,-19 46 0,0-1 0,0 0 0,0 1 0,-1-1 0,1 0 0,0 1 0,0-1 0,-1 0 0,1 1 0,0-1 0,0 0 0,-1 0 0,1 1 0,0-1 0,-1 0 0,1 0 0,0 0 0,-1 1 0,1-1 0,0 0 0,-1 0 0,1 0 0,-1 0 0,1 0 0,0 0 0,-1 0 0,1 0 0,0 0 0,-1 0 0,1 0 0,-1 0 0,1 0 0,0 0 0,-1 0 0,1 0 0,0 0 0,-1-1 0,1 1 0,-1 0 0,-2-17 0,8-23 0,-4 37 0,-1-1 0,1 0 0,0 1 0,0-1 0,0 1 0,0-1 0,1 1 0,-1 0 0,1 0 0,0-1 0,0 1 0,0 0 0,0 1 0,0-1 0,5-4 0,-7 8 0,0-1 0,0 1 0,1 0 0,-1-1 0,0 1 0,0-1 0,0 1 0,0 0 0,0-1 0,0 1 0,0-1 0,-1 1 0,1 0 0,0-1 0,0 1 0,0-1 0,-1 1 0,1-1 0,0 1 0,0 0 0,-1-1 0,1 1 0,0-1 0,-1 1 0,1-1 0,-1 0 0,0 1 0,-5 4 0,4-18 0,5 0 0,1-1 0,0 1 0,10-19 0,-13 28 0,-1 5 0,-4 8 0,-1 0 0,0 0 0,-1-1 0,0 0 0,0 0 0,-1 0 0,-13 12 0,19-20 0,1 0 0,0 0 0,0 0 0,0 0 0,0 0 0,0 1 0,-1-1 0,1 0 0,0 0 0,0 0 0,0 0 0,0 0 0,-1 0 0,1 0 0,0 0 0,0 0 0,0 0 0,0 0 0,-1 0 0,1 0 0,0 0 0,0 0 0,0 0 0,0 0 0,-1 0 0,1 0 0,0 0 0,0 0 0,0 0 0,0 0 0,-1-1 0,1 1 0,0 0 0,0 0 0,0 0 0,0 0 0,0 0 0,-1 0 0,1 0 0,0-1 0,0 1 0,0 0 0,0 0 0,0 0 0,0 0 0,0-1 0,-1-11 0,5-13 0,0 11 0,0 1 0,1 0 0,0 0 0,9-15 0,-21 41 0,-7 8 0,-28 37 0,29-42 0,9-12 0,1 1 0,-1 0 0,1-1 0,-1 0 0,-1 0 0,1 0 0,0 0 0,-1-1 0,-5 3 0,10-6 0,-1-1 0,0 1 0,1 0 0,0-1 0,-1 1 0,1-1 0,-1 1 0,1-1 0,0 0 0,-1 1 0,1-1 0,0 1 0,-1-1 0,1 0 0,0 1 0,0-1 0,0 0 0,0 1 0,0-1 0,0 0 0,0 1 0,0-1 0,0 0 0,0 1 0,0-1 0,0 0 0,0 1 0,0-1 0,0 0 0,1 1 0,-1-1 0,1 0 0,4-26 0,-1 12 0,-2 7 0,-1 1 0,1-1 0,1 1 0,0 0 0,0 0 0,0 0 0,1 0 0,5-7 0,-21 37 0,12-21 0,-1 0 0,1 1 0,-1-1 0,0 0 0,0 1 0,0-1 0,0 0 0,0 0 0,-1 0 0,1 0 0,-1 0 0,1 0 0,-1-1 0,0 1 0,0 0 0,-3 1 0,5-3 0,-1 0 0,1 0 0,-1-1 0,1 1 0,-1 0 0,1-1 0,-1 1 0,1-1 0,-1 1 0,1-1 0,-1 1 0,1-1 0,-1 1 0,1-1 0,0 1 0,-1-1 0,1 1 0,0-1 0,0 0 0,0 1 0,-1-1 0,1 1 0,0-1 0,0 0 0,0 1 0,0-1 0,0 0 0,0 1 0,0-1 0,0 0 0,0 1 0,1-2 0,-2-30 0,1 27 0,-1-1 0,-1 0 0,1 0 0,-1-1 0,0 1 0,-4-9 0,-2-5 0,7 19 0,1 1 0,-1-1 0,0 0 0,1 1 0,-1-1 0,0 1 0,1-1 0,-1 1 0,0-1 0,0 1 0,0 0 0,0-1 0,1 1 0,-1 0 0,0 0 0,0-1 0,0 1 0,0 0 0,0 0 0,0 0 0,0 0 0,0 0 0,1 0 0,-1 1 0,0-1 0,0 0 0,0 0 0,0 1 0,0-1 0,1 0 0,-1 1 0,-1 0 0,-38 17 0,31-14 0,-15 8 0,18-8 0,-1 0 0,0-1 0,0 0 0,0 0 0,0-1 0,-1 0 0,-8 2 0,15-5 0,1 1 0,-1 0 0,0-1 0,1 1 0,-1 0 0,0-1 0,1 1 0,-1-1 0,1 1 0,-1-1 0,1 1 0,-1-1 0,1 0 0,-1 1 0,1-1 0,0 1 0,-1-1 0,1 0 0,0 1 0,-1-1 0,1 0 0,0 0 0,0 1 0,0-1 0,0 0 0,0 0 0,0 1 0,0-1 0,0 0 0,0 1 0,0-1 0,0 0 0,0 0 0,0 1 0,0-1 0,1 0 0,0-1 0,6-29 0,14-5 0,-18 32 0,0 0 0,0-1 0,0 0 0,0 0 0,-1 0 0,0 0 0,2-7 0,-38 40 0,30-24 0,1-1 0,-1 0 0,1 0 0,-1 0 0,0-1 0,0 1 0,-8 2 0,12-4 0,-1-1 0,1 0 0,0 0 0,-1 0 0,1 0 0,-1 0 0,1 0 0,0 0 0,-1 0 0,1 0 0,-1 0 0,1 0 0,0 0 0,-1 0 0,1-1 0,-1 1 0,1 0 0,0 0 0,-1 0 0,1 0 0,0-1 0,-1 1 0,1 0 0,0 0 0,-1-1 0,1 1 0,0 0 0,0 0 0,-1-1 0,1 1 0,0 0 0,0-1 0,-1 0 0,1-26 0,7 1 0,-1 2 0,-6 24 0,0 0 0,0 0 0,0 0 0,1 0 0,-1 0 0,0 0 0,0-1 0,0 1 0,0 0 0,0 0 0,0 0 0,0 0 0,1-1 0,-1 1 0,0 0 0,0 0 0,0 0 0,0 0 0,0-1 0,0 1 0,0 0 0,0 0 0,0 0 0,0 0 0,0-1 0,0 1 0,0 0 0,0 0 0,0 0 0,0 0 0,0-1 0,0 1 0,0 0 0,-1 0 0,1 0 0,0 0 0,0-1 0,0 1 0,0 0 0,0 0 0,0 0 0,0 0 0,-1 0 0,1-1 0,0 1 0,0 0 0,0 0 0,0 0 0,0 0 0,-1 0 0,1 0 0,0 0 0,0 0 0,0 0 0,0 0 0,-1 0 0,1 0 0,0 0 0,0 0 0,-1 0 0,0 1 0,0-1 0,0 1 0,0 0 0,0 0 0,-1-1 0,1 1 0,0 0 0,0-1 0,-1 0 0,1 1 0,-1-1 0,1 0 0,0 1 0,-1-1 0,1 0 0,-1 0 0,1 0 0,-1 0 0,1 0 0,0-1 0,-1 1 0,1 0 0,0-1 0,-1 1 0,1-1 0,0 1 0,-1-1 0,1 0 0,0 0 0,-2 0 0,3-1 0,-1 1 0,0 0 0,1-1 0,-1 1 0,1 0 0,-1-1 0,1 1 0,0-1 0,0 1 0,0-1 0,0 1 0,0-1 0,0 1 0,0-1 0,0 1 0,0 0 0,1-1 0,-1 1 0,0-1 0,1 1 0,-1 0 0,1-1 0,0 1 0,0 0 0,-1-1 0,1 1 0,0 0 0,0 0 0,2-2 0,-3 3 0,0 0 0,0 1 0,0-1 0,0 0 0,0 0 0,0 0 0,1 1 0,-1-1 0,0 0 0,0 0 0,0 0 0,0 0 0,0 1 0,0-1 0,0 0 0,1 0 0,-1 0 0,0 0 0,0 0 0,0 1 0,0-1 0,1 0 0,-1 0 0,0 0 0,0 0 0,0 0 0,0 0 0,1 0 0,-1 0 0,0 0 0,0 0 0,0 0 0,1 0 0,-1 0 0,0 0 0,0 0 0,1 0 0,-1 0 0,0 0 0,0 0 0,0 0 0,1 0 0,-1 0 0,0 0 0,0 0 0,0 0 0,0 0 0,1 0 0,-1-1 0,0 1 0,0 0 0,0 0 0,0 0 0,1 0 0,-1 0 0,0-1 0,0 1 0,0 0 0,0 0 0,0 0 0,0 0 0,0-1 0,1 1 0,-2 1 0,1 0 0,0 0 0,0 0 0,0 0 0,0 0 0,-1 0 0,1 0 0,-1 0 0,1 0 0,0-1 0,-1 1 0,1 0 0,-1 0 0,0 0 0,1 0 0,-1-1 0,0 1 0,0 0 0,1-1 0,-2 2 0,1-2-24,1 1 0,-1-1 0,1 0 0,-1 1 0,1-1 1,-1 0-1,1 1 0,-1-1 0,0 0 0,1 0 0,-1 0 0,1 1 0,-1-1 0,0 0 0,1 0 0,-1 0 0,1 0 0,-1 0 0,0 0 0,1 0 0,-1 0 0,0-1 0,1 1 0,-1 0 0,1 0 0,-1 0 1,0-1-1,1 1 0,-1 0 0,1-1 0,-1 1 0,1 0 0,-1-1 0,1 1 0,-1 0 0,1-1 0,0 1 0,-1-1 0,1 1 0,0-1 0,-1 1 0,1-1 0,0 0 0,-1 1 0,1-1 0,0 1 0,0-1 1,0 0-1,0 1 0,-1-1 0,1 1 0,0-1 0,0 0 0,0 1 0,0-1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36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941 362 24575,'-8'8'0,"1"0"0,-1 1 0,2 0 0,-1 0 0,1 1 0,1 0 0,-1 0 0,2 0 0,-7 19 0,8-22 0,-1 0 0,0 0 0,-1 0 0,0 0 0,0 0 0,0-1 0,-1 0 0,-7 6 0,-54 40 0,66-52 0,1 1 0,0-1 0,0 0 0,0 0 0,-1 0 0,1 1 0,0-1 0,0 0 0,-1 0 0,1 0 0,0 0 0,0 0 0,-1 0 0,1 1 0,0-1 0,-1 0 0,1 0 0,0 0 0,0 0 0,-1 0 0,1 0 0,0 0 0,-1 0 0,1 0 0,0 0 0,0 0 0,-1-1 0,1 1 0,0 0 0,0 0 0,-1 0 0,1 0 0,0 0 0,0 0 0,-1-1 0,1 1 0,0 0 0,-1 0 0,0-14 0,8-14 0,-2 20 0,0 1 0,0 0 0,1 1 0,0-1 0,0 1 0,1 1 0,0-1 0,0 1 0,0 0 0,1 0 0,9-3 0,-17 7 0,0 1 0,1 0 0,-1 0 0,1 0 0,-1-1 0,1 1 0,-1 0 0,1 0 0,0 0 0,-1 0 0,1 0 0,-1 0 0,1 0 0,-1 0 0,1 0 0,-1 0 0,1 0 0,-1 1 0,1-1 0,-1 0 0,1 0 0,-1 0 0,1 1 0,-1-1 0,1 0 0,-1 0 0,0 1 0,1-1 0,-1 0 0,0 1 0,1-1 0,-1 1 0,0-1 0,1 1 0,-1-1 0,2 23 0,-14 22 0,3-33 0,5-18 0,4 4 0,0 0 0,0 0 0,1 0 0,-1 0 0,0 0 0,1 0 0,-1 0 0,1 0 0,0 0 0,0 0 0,-1 0 0,1 0 0,2-2 0,33-33 0,-34 35 0,0 0 0,0 0 0,1 1 0,-1-1 0,1 0 0,-1 1 0,1 0 0,-1 0 0,1-1 0,0 2 0,0-1 0,-1 0 0,1 0 0,0 1 0,4-1 0,-6 2 0,0-1 0,0 1 0,-1 0 0,1-1 0,0 1 0,-1 0 0,1 0 0,0 0 0,-1-1 0,1 1 0,-1 0 0,1 0 0,-1 0 0,1 0 0,-1 0 0,0 0 0,1 0 0,-1 0 0,0 0 0,0 0 0,0 0 0,0 0 0,0 0 0,0 0 0,0 0 0,0 0 0,0 0 0,-1 0 0,1 0 0,0 0 0,-1 0 0,1 0 0,0 0 0,-1 0 0,0 1 0,-15 36 0,-48 37 0,64-74 0,-1 0 0,1 0 0,-1 0 0,1-1 0,-1 1 0,1 0 0,-1 0 0,0 0 0,0-1 0,1 1 0,-1 0 0,0-1 0,0 1 0,0 0 0,1-1 0,-1 1 0,0-1 0,0 0 0,0 1 0,0-1 0,0 0 0,0 1 0,-2-1 0,2 0 0,1-1 0,-1 1 0,0-1 0,0 1 0,1-1 0,-1 0 0,1 1 0,-1-1 0,0 0 0,1 0 0,-1 1 0,1-1 0,-1 0 0,1 0 0,0 1 0,-1-1 0,1 0 0,0 0 0,0 0 0,-1-1 0,-3-50 0,23-112 0,-19 164 0,0-1 0,0 1 0,1 0 0,-1-1 0,0 1 0,0 0 0,0 0 0,0-1 0,0 1 0,0 0 0,0-1 0,0 1 0,0 0 0,0-1 0,0 1 0,0 0 0,0-1 0,0 1 0,0 0 0,0 0 0,-1-1 0,1 1 0,0 0 0,0-1 0,0 1 0,0 0 0,-1 0 0,1-1 0,0 1 0,0 0 0,0 0 0,-1 0 0,1-1 0,0 1 0,0 0 0,-1 0 0,1 0 0,0 0 0,-1 0 0,1-1 0,0 1 0,0 0 0,-1 0 0,1 0 0,0 0 0,-1 0 0,1 0 0,0 0 0,-1 0 0,1 0 0,0 0 0,-1 0 0,-20 12 0,-5 3 0,26-15 0,-1 0 0,1 0 0,-1 1 0,0-1 0,1 0 0,-1 0 0,1 0 0,-1 0 0,0 0 0,1 0 0,-1 0 0,0 0 0,1 0 0,-1 0 0,0 0 0,1 0 0,-1 0 0,1 0 0,-1 0 0,0-1 0,1 1 0,-1 0 0,1-1 0,-1 1 0,1 0 0,-1-1 0,1 1 0,-1 0 0,1-1 0,-1 1 0,1-1 0,0 1 0,-1-2 0,-32 63 0,15-36 0,18-24 0,-1 0 0,1 0 0,-1-1 0,1 1 0,-1 0 0,0 0 0,1 0 0,-1-1 0,0 1 0,0 0 0,0-1 0,1 1 0,-1-1 0,0 1 0,0-1 0,0 1 0,0-1 0,0 0 0,0 1 0,0-1 0,0 0 0,0 0 0,0 0 0,-2 0 0,3 0 0,0-1 0,-1 0 0,1 0 0,0 1 0,0-1 0,0 0 0,-1 1 0,1-1 0,0 0 0,0 0 0,0 1 0,0-1 0,0 0 0,0 0 0,0 0 0,1 1 0,-1-1 0,0 0 0,0 1 0,1-1 0,-1 0 0,0 1 0,1-1 0,-1 0 0,0 1 0,1-1 0,0-1 0,15-21 0,-15 22 0,8-12 0,-1 1 0,0 1 0,1 0 0,0 0 0,0 1 0,1 1 0,0-1 0,1 1 0,13-8 0,-24 17 0,0 0 0,1 0 0,-1-1 0,0 1 0,0 0 0,0 0 0,0 0 0,0 0 0,0 0 0,1 0 0,-1 0 0,0 0 0,0 0 0,0 0 0,0 0 0,0 0 0,0 0 0,1 0 0,-1 1 0,0-1 0,0 0 0,0 0 0,0 0 0,0 0 0,0 0 0,0 0 0,0 0 0,1 0 0,-1 0 0,0 0 0,0 0 0,0 1 0,0-1 0,0 0 0,0 0 0,0 0 0,0 0 0,0 0 0,0 0 0,0 0 0,0 1 0,0-1 0,0 0 0,0 0 0,0 0 0,0 0 0,0 0 0,0 0 0,0 0 0,0 1 0,0-1 0,0 0 0,0 0 0,0 0 0,0 0 0,0 0 0,0 0 0,0 1 0,0-1 0,0 0 0,0 0 0,0 0 0,0 0 0,-6 16 0,-9 13 0,15-28 0,-1 0 0,1 1 0,-1-1 0,1 0 0,-1 0 0,0 0 0,1 0 0,-1 0 0,0 1 0,0-1 0,0-1 0,0 1 0,0 0 0,0 0 0,0 0 0,0 0 0,0-1 0,0 1 0,0-1 0,-1 1 0,1-1 0,0 1 0,-2 0 0,2-2 0,0 0 0,1 0 0,-1 0 0,0 0 0,1 0 0,-1 0 0,1 0 0,-1 0 0,1 0 0,0 0 0,-1-1 0,1 1 0,0 0 0,0 0 0,0 0 0,-1 0 0,1-1 0,1 1 0,-1-1 0,0-9 0,0 0 0,1 1 0,1-1 0,4-17 0,-26 65 0,-1 0 0,-2-2 0,-1-1 0,-42 45 0,66-78 0,0-1 0,0 1 0,-1-1 0,1 1 0,0 0 0,-1-1 0,1 1 0,-1-1 0,1 1 0,-1-1 0,1 1 0,-1-1 0,1 1 0,-1-1 0,1 0 0,-1 1 0,1-1 0,-1 0 0,0 1 0,1-1 0,-1 0 0,0 0 0,1 1 0,-1-1 0,0 0 0,1 0 0,-1 0 0,0 0 0,1 0 0,-1 0 0,0 0 0,0 0 0,-3-22 0,13-34 0,0 32 0,0 1 0,1 1 0,1 0 0,28-40 0,-29 54 0,-14 23 0,-14 25 0,1-13 0,0-1 0,-2-1 0,-1-1 0,-37 34 0,57-57 0,-1-1 0,0 1 0,1 0 0,-1 0 0,0-1 0,1 1 0,-1-1 0,0 1 0,0 0 0,0-1 0,1 0 0,-1 1 0,0-1 0,0 1 0,0-1 0,0 0 0,0 0 0,0 0 0,0 1 0,0-1 0,0 0 0,0 0 0,0 0 0,0 0 0,-1-1 0,2 0 0,-1 1 0,0-1 0,1 0 0,-1 0 0,1 0 0,-1 0 0,1 0 0,0 0 0,-1 1 0,1-1 0,0 0 0,0 0 0,-1 0 0,1 0 0,0 0 0,0 0 0,0 0 0,0 0 0,1-1 0,9-52 0,-2 27 0,2 1 0,0 1 0,22-37 0,-29 61 0,-5 13 0,-7 15 0,-1-7 0,0 0 0,-1-1 0,-2 0 0,-27 33 0,32-49 0,7-13 0,10-17 0,5 5 0,1 0 0,1 1 0,1 1 0,0 0 0,2 1 0,25-20 0,-43 38 0,1-1 0,-1 1 0,1-1 0,0 1 0,-1 0 0,1-1 0,0 1 0,0 0 0,0 0 0,0 1 0,0-1 0,4-1 0,-6 3 0,0-1 0,0 1 0,1-1 0,-1 1 0,0-1 0,0 1 0,0-1 0,0 1 0,0-1 0,0 1 0,0-1 0,1 1 0,-2 0 0,1-1 0,0 1 0,0-1 0,0 1 0,0-1 0,0 1 0,0-1 0,0 1 0,-1-1 0,1 1 0,0-1 0,0 1 0,-1-1 0,1 1 0,-1 0 0,-32 53 0,7-19 0,-2-1 0,-63 59 0,90-92 0,0 0 0,0 0 0,0 0 0,0 0 0,0 0 0,0-1 0,0 1 0,0 0 0,0-1 0,-1 1 0,1 0 0,0-1 0,0 0 0,-1 1 0,1-1 0,0 0 0,0 0 0,-1 0 0,1 1 0,-2-2 0,2 1 0,1-1 0,-1 1 0,0-1 0,1 1 0,-1-1 0,1 1 0,-1-1 0,1 0 0,0 1 0,-1-1 0,1 0 0,-1 0 0,1 1 0,0-1 0,0 0 0,0 0 0,-1 1 0,1-1 0,0 0 0,0 0 0,0 0 0,0 1 0,0-3 0,1-3 0,0-1 0,0 0 0,0 0 0,1 0 0,-1 1 0,5-9 0,5-9 0,0 1 0,2 1 0,1 0 0,0 1 0,2 0 0,0 1 0,24-21 0,-40 40 0,0 1 0,0 0 0,0 0 0,0 0 0,0 0 0,0 0 0,0-1 0,0 1 0,1 0 0,-1 0 0,0 0 0,0 0 0,0 0 0,0-1 0,0 1 0,0 0 0,0 0 0,0 0 0,0 0 0,1 0 0,-1 0 0,0 0 0,0 0 0,0 0 0,0-1 0,0 1 0,1 0 0,-1 0 0,0 0 0,0 0 0,0 0 0,0 0 0,0 0 0,1 0 0,-1 0 0,0 0 0,0 0 0,0 0 0,0 0 0,0 0 0,1 0 0,-1 0 0,0 0 0,0 1 0,0-1 0,0 0 0,0 0 0,1 0 0,-1 0 0,0 0 0,0 0 0,0 0 0,0 0 0,0 0 0,0 1 0,0-1 0,1 0 0,-1 0 0,0 0 0,0 0 0,0 1 0,-4 12 0,-13 18 0,-2-1 0,-3-2 0,0 0 0,-2-1 0,-35 32 0,59-59 0,-1 1 0,1 0 0,-1-1 0,0 1 0,1-1 0,-1 1 0,0-1 0,1 1 0,-1-1 0,0 1 0,1-1 0,-1 0 0,0 1 0,0-1 0,0 0 0,1 0 0,-1 1 0,0-1 0,0 0 0,0 0 0,1 0 0,-1 0 0,0 0 0,0 0 0,0 0 0,-1-1 0,2 0 0,-1 1 0,1-1 0,-1 0 0,1 0 0,-1 0 0,1 0 0,-1 0 0,1 1 0,0-1 0,0 0 0,-1 0 0,1 0 0,0 0 0,0 0 0,0 0 0,0 0 0,0 0 0,0-1 0,11-48 0,-5 31 0,1 1 0,1 1 0,1-1 0,1 1 0,0 1 0,1 0 0,0 0 0,17-16 0,-28 32 0,0-1 0,0 1 0,1 0 0,-1 0 0,0 0 0,0-1 0,0 1 0,0 0 0,0 0 0,0 0 0,0-1 0,1 1 0,-1 0 0,0 0 0,0 0 0,0 0 0,0 0 0,1 0 0,-1-1 0,0 1 0,0 0 0,0 0 0,1 0 0,-1 0 0,0 0 0,0 0 0,0 0 0,1 0 0,-1 0 0,0 0 0,0 0 0,0 0 0,1 0 0,-1 0 0,0 0 0,0 0 0,0 0 0,1 0 0,-1 0 0,0 0 0,0 0 0,0 0 0,1 1 0,-1-1 0,0 0 0,0 0 0,0 0 0,0 0 0,1 0 0,-1 1 0,0-1 0,0 0 0,0 0 0,0 0 0,0 0 0,1 1 0,-4 17 0,-11 20 0,2-14 0,-1-1 0,0-1 0,-29 35 0,42-57 0,0 1 0,0-1 0,-1 0 0,1 1 0,0-1 0,0 1 0,-1-1 0,1 0 0,0 1 0,-1-1 0,1 0 0,-1 1 0,1-1 0,0 0 0,-1 1 0,1-1 0,-1 0 0,1 0 0,-1 0 0,1 0 0,-1 1 0,1-1 0,-1 0 0,1 0 0,-1 0 0,1 0 0,-1 0 0,1 0 0,-1 0 0,1 0 0,-1 0 0,1 0 0,-1-1 0,-3-16 0,10-27 0,12 0 0,1 0 0,3 2 0,49-73 0,-56 96 0,-15 19 0,0 0 0,1 0 0,-1 0 0,0 0 0,0 0 0,0 0 0,0 0 0,0 0 0,1 0 0,-1 0 0,0 0 0,0 0 0,0 0 0,0 0 0,1 0 0,-1 0 0,0 0 0,0 0 0,0 0 0,0 0 0,0 0 0,1 0 0,-1 0 0,0 0 0,0 0 0,0 0 0,0 1 0,0-1 0,0 0 0,1 0 0,-1 0 0,0 0 0,0 0 0,0 0 0,0 0 0,0 1 0,0-1 0,0 0 0,0 0 0,0 0 0,0 0 0,0 0 0,0 1 0,0-1 0,0 0 0,1 0 0,-1 0 0,0 0 0,0 1 0,-1-1 0,1 0 0,0 0 0,0 0 0,0 0 0,0 0 0,0 1 0,0 2 0,-1 1 0,1-1 0,-1 1 0,0-1 0,0 1 0,-1-1 0,1 0 0,-1 0 0,-3 6 0,-35 37 0,39-45 0,0 0 0,0 0 0,0 0 0,0-1 0,0 1 0,0 0 0,0-1 0,0 1 0,-1-1 0,1 1 0,0-1 0,0 1 0,0-1 0,-1 0 0,1 0 0,0 1 0,-3-1 0,3-1 0,0 0 0,1 1 0,-1-1 0,0 0 0,0 1 0,1-1 0,-1 0 0,0 0 0,1 0 0,-1 0 0,1 1 0,-1-1 0,1 0 0,-1 0 0,1 0 0,0 0 0,-1 0 0,1 0 0,0 0 0,0 0 0,0-1 0,0 1 0,0 0 0,0 0 0,0 0 0,0-1 0,2-11 0,0 1 0,0-1 0,1 1 0,1 0 0,0 0 0,1 0 0,0 1 0,1-1 0,0 1 0,1 0 0,0 1 0,0 0 0,12-13 0,-8 16 0,-15 20 0,-18 25 0,-3-8 0,0-1 0,-2-2 0,0-1 0,-2-1 0,-62 41 0,62-56 0,28-10 0,0 0 0,1 0 0,-1 0 0,1 0 0,-1 0 0,1 0 0,-1-1 0,0 1 0,1 0 0,-1 0 0,1-1 0,-1 1 0,1 0 0,-1-1 0,1 1 0,-1 0 0,1-1 0,0 1 0,-1-1 0,1 1 0,-1-1 0,1 1 0,0-1 0,0 1 0,-1-1 0,1 1 0,0-1 0,0 0 0,-1 1 0,1-1 0,0 1 0,0-1 0,0 0 0,0 1 0,0-1 0,0 1 0,0-1 0,0 0 0,0 1 0,0-1 0,1 1 0,-1-1 0,0 1 0,0-1 0,1 0 0,-3 6 0,0 0 0,-1-1 0,1 1 0,-1 0 0,0-1 0,0 0 0,0 1 0,-1-1 0,1 0 0,-1-1 0,0 1 0,0-1 0,0 0 0,-1 0 0,1 0 0,-1 0 0,0-1 0,0 0 0,0 0 0,0 0 0,0 0 0,-9 1 0,13-3 0,0 0 0,0 0 0,0 0 0,0 0 0,0 0 0,0 0 0,0 0 0,0 0 0,0 0 0,0-1 0,0 1 0,0 0 0,0-1 0,1 1 0,-1 0 0,0-1 0,0 1 0,0-1 0,0 0 0,1 1 0,-1-1 0,0 0 0,1 1 0,-1-1 0,0 0 0,1 0 0,-1 1 0,1-1 0,-1 0 0,1 0 0,0 0 0,-1 0 0,1 0 0,0 0 0,-1 1 0,1-1 0,0 0 0,0 0 0,0 0 0,0 0 0,0 0 0,0 0 0,0 0 0,0 0 0,1 0 0,-1 0 0,1-1 0,0-4 0,0 0 0,1 0 0,0 1 0,0-1 0,0 0 0,5-7 0,11-12 0,0 1 0,2 2 0,0 0 0,2 0 0,38-28 0,-59 48 0,0 1 0,0 0 0,0 1 0,0-1 0,0 0 0,1 0 0,-1 0 0,0 1 0,0-1 0,1 0 0,-1 1 0,0-1 0,1 1 0,-1 0 0,1 0 0,-1-1 0,2 1 0,-3 1 0,1-1 0,-1 1 0,0-1 0,0 1 0,1-1 0,-1 1 0,0-1 0,0 1 0,0 0 0,0-1 0,0 1 0,0-1 0,0 1 0,0 0 0,0-1 0,0 1 0,0-1 0,0 1 0,0 0 0,0-1 0,-1 1 0,1-1 0,0 1 0,0-1 0,-1 2 0,-25 45 0,15-30 0,-2 0 0,0-1 0,-1-1 0,-1 0 0,0-2 0,-1 1 0,-18 10 0,34-23 0,-1-1 0,0 1 0,1-1 0,-1 0 0,0 1 0,1-1 0,-1 0 0,0 0 0,1 0 0,-1 1 0,0-1 0,0 0 0,1 0 0,-1 0 0,0 0 0,1 0 0,-1 0 0,0 0 0,0-1 0,1 1 0,-1 0 0,0 0 0,1 0 0,-1-1 0,0 1 0,1 0 0,-1-1 0,0 1 0,1-1 0,-1 1 0,1-1 0,-1 1 0,0-1 0,0-1 0,-1-1 0,1 1 0,0 0 0,0 0 0,0-1 0,0 1 0,1-1 0,-1 1 0,0-1 0,1-2 0,-1-2 0,0 1 0,1-1 0,0 1 0,0-1 0,1 1 0,0-1 0,3-10 0,-13 39 0,-14 29 0,1-19 0,-1-1 0,-1-1 0,-34 31 0,45-53 0,13-17 0,15-20 0,5 10 0,0 1 0,1 1 0,1 1 0,1 1 0,0 1 0,1 1 0,47-19 0,-70 32 0,1-1 0,-1 0 0,0 1 0,1-1 0,-1 0 0,0 1 0,1 0 0,-1-1 0,1 1 0,-1 0 0,1 0 0,-1 0 0,1 0 0,-1 0 0,1 0 0,-1 0 0,0 0 0,2 1 0,-2 0 0,-1-1 0,0 1 0,0 0 0,1-1 0,-1 1 0,0 0 0,0-1 0,0 1 0,0 0 0,0-1 0,0 1 0,0 0 0,0-1 0,0 1 0,0 0 0,-1-1 0,1 1 0,0-1 0,0 1 0,-1 0 0,1-1 0,0 1 0,-1-1 0,1 1 0,-1 0 0,-35 45 0,-75 79 0,111-125 0,0 1 0,0-1 0,-1 0 0,1 1 0,0-1 0,0 1 0,-1-1 0,1 0 0,0 1 0,-1-1 0,1 0 0,0 1 0,-1-1 0,1 0 0,-1 0 0,1 1 0,0-1 0,-1 0 0,1 0 0,-1 0 0,1 0 0,-1 1 0,1-1 0,-1 0 0,1 0 0,-1 0 0,1 0 0,-1 0 0,1 0 0,-1 0 0,1 0 0,0 0 0,-1-1 0,1 1 0,-1 0 0,1 0 0,-1 0 0,1 0 0,-1-1 0,0 0 0,1 0 0,0 0 0,0-1 0,0 1 0,0 0 0,0 0 0,0 0 0,0 0 0,0 0 0,1 0 0,-1 0 0,0 0 0,1 0 0,-1 0 0,1 0 0,-1 0 0,1 0 0,0-2 0,7-8 0,-1 0 0,2 1 0,0-1 0,0 2 0,1-1 0,20-15 0,76-45 0,-63 44 0,-33 19 0,-7 4 0,1 0 0,0 0 0,-1 0 0,1 1 0,0 0 0,0-1 0,0 2 0,0-1 0,1 0 0,-1 1 0,1 0 0,8-2 0,-13 5 0,0-1 0,0 0 0,-1 0 0,1 1 0,0-1 0,0 0 0,-1 0 0,1 0 0,-1 0 0,1 1 0,-1-1 0,0 0 0,1 0 0,-1 0 0,0 0 0,0 0 0,0 0 0,1-1 0,-1 1 0,-2 1 0,-155 136 0,28-29 0,109-93 0,21-16 0,0 0 0,1 0 0,-1 0 0,0 0 0,0 0 0,0 0 0,0 0 0,0 0 0,0 0 0,0 0 0,0 0 0,0-1 0,0 1 0,0 0 0,0 0 0,0 0 0,0 0 0,1 0 0,-1 0 0,0 0 0,0-1 0,0 1 0,0 0 0,0 0 0,0 0 0,0 0 0,0 0 0,0 0 0,-1 0 0,1-1 0,0 1 0,0 0 0,0 0 0,0 0 0,0 0 0,0 0 0,0 0 0,0 0 0,0 0 0,0-1 0,0 1 0,0 0 0,0 0 0,0 0 0,-1 0 0,1 0 0,0 0 0,0 0 0,0 0 0,0 0 0,0 0 0,0 0 0,0 0 0,0 0 0,-1 0 0,1 0 0,0 0 0,0 0 0,0 0 0,0 0 0,0 0 0,0 0 0,-1 0 0,31-37 0,5 6 0,2 2 0,1 1 0,50-27 0,-88 54 0,1 1 0,-1-1 0,1 0 0,0 1 0,0-1 0,-1 1 0,1 0 0,0-1 0,0 1 0,0 0 0,-1-1 0,1 1 0,0 0 0,0 0 0,0 0 0,0-1 0,0 1 0,-1 0 0,1 0 0,0 0 0,0 1 0,0-1 0,0 0 0,0 0 0,-1 0 0,3 1 0,-9 19 0,-26 25 0,3-14 0,-1-1 0,-1-2 0,-61 41 0,92-69 0,0 1 0,0-1 0,-1 0 0,1 0 0,0 0 0,0 1 0,0-1 0,-1 0 0,1 0 0,0 1 0,0-1 0,-1 0 0,1 0 0,0 0 0,-1 0 0,1 0 0,0 0 0,-1 1 0,1-1 0,0 0 0,0 0 0,-1 0 0,1 0 0,0 0 0,-1 0 0,1 0 0,0 0 0,-1 0 0,1 0 0,0-1 0,-1 1 0,1 0 0,0 0 0,0 0 0,-1 0 0,1 0 0,0 0 0,0-1 0,-1 1 0,1 0 0,3-15 0,16-19 0,19-2 0,1 1 0,1 2 0,2 2 0,65-37 0,-46 29 0,-23 22 0,-38 17 0,0 0 0,1 0 0,-1 0 0,0 0 0,0 0 0,1-1 0,-1 1 0,0 0 0,0 0 0,1 0 0,-1 0 0,0 0 0,0 0 0,1 0 0,-1 1 0,0-1 0,0 0 0,1 0 0,-1 0 0,0 0 0,0 0 0,1 0 0,-1 0 0,0 0 0,0 1 0,1-1 0,-1 0 0,0 0 0,0 0 0,0 0 0,0 1 0,1-1 0,-1 0 0,0 0 0,0 1 0,0-1 0,0 0 0,0 0 0,1 1 0,-12 19 0,-2-5 0,-1 1 0,0-2 0,-2 0 0,0-1 0,0 0 0,-33 18 0,49-30 0,-1-1 0,1 1 0,-1-1 0,1 0 0,0 0 0,-1 1 0,1-1 0,-1 0 0,1 0 0,-1 1 0,1-1 0,-1 0 0,0 0 0,1 0 0,-1 0 0,1 0 0,-1 0 0,1 0 0,-1 0 0,1 0 0,-1 0 0,1 0 0,-1 0 0,1 0 0,-1 0 0,1-1 0,-1 1 0,1 0 0,-1 0 0,1-1 0,-1 1 0,1 0 0,-1-1 0,1 1 0,0 0 0,-1-1 0,1 1 0,-1 0 0,1-1 0,0 1 0,-1-1 0,1 1 0,0-1 0,0 1 0,0-1 0,-1 1 0,1-1 0,0 1 0,0-1 0,0 1 0,0-1 0,0 1 0,0-1 0,0 0 0,0 1 0,0-1 0,0 1 0,0-1 0,0 1 0,0-1 0,0 1 0,1-1 0,-1 1 0,0-1 0,10-37 0,-3 25 0,0 0 0,1 1 0,0 0 0,1 0 0,1 1 0,-1 0 0,2 1 0,0 0 0,0 0 0,0 1 0,22-12 0,-33 20 0,1 1 0,-1 0 0,1-1 0,-1 1 0,1 0 0,-1 0 0,1-1 0,-1 1 0,1 0 0,-1 0 0,1 0 0,-1 0 0,1 0 0,-1 0 0,1 0 0,-1 0 0,1 0 0,-1 0 0,1 0 0,0 0 0,-1 0 0,1 0 0,-1 0 0,1 1 0,-1-1 0,0 0 0,1 0 0,-1 1 0,1-1 0,-1 0 0,1 1 0,-1-1 0,0 0 0,1 1 0,-1-1 0,1 1 0,-1-1 0,0 0 0,0 1 0,1-1 0,-1 1 0,0-1 0,0 1 0,0-1 0,1 1 0,-1-1 0,0 1 0,0-1 0,0 1 0,0-1 0,0 1 0,0-1 0,0 1 0,0 0 0,0-1 0,0 1 0,0-1 0,-1 1 0,1-1 0,0 1 0,-10 36 0,-8 1 0,-2-1 0,-2-1 0,-1-1 0,-41 48 0,2-2 0,48-67 0,7-14 0,6-1 0,1-1 0,0 0 0,0 0 0,0 1 0,0-1 0,0 0 0,1 0 0,-1 1 0,0-1 0,1 0 0,0 1 0,-1-1 0,1 0 0,0 1 0,-1-1 0,3-1 0,13-22 0,2 1 0,1 1 0,0 1 0,2 0 0,1 2 0,44-34 0,-64 53 0,-1 0 0,1 0 0,-1 0 0,1 0 0,-1 0 0,1 0 0,-1 0 0,1 0 0,0 0 0,0 1 0,-1-1 0,1 1 0,0-1 0,3 1 0,-5 0 0,0 0 0,1 0 0,-1 0 0,1 1 0,-1-1 0,0 0 0,1 0 0,-1 1 0,0-1 0,1 0 0,-1 0 0,0 1 0,1-1 0,-1 1 0,0-1 0,0 0 0,0 1 0,1-1 0,-1 0 0,0 1 0,0-1 0,0 1 0,0-1 0,0 1 0,0-1 0,0 0 0,1 1 0,-1-1 0,0 1 0,-1-1 0,1 1 0,0-1 0,0 0 0,0 1 0,0 0 0,-1 2 0,0 0 0,0 0 0,0 0 0,0 0 0,0 0 0,-1 0 0,1 0 0,-1 0 0,0 0 0,0-1 0,0 1 0,0-1 0,0 1 0,-5 3 0,-11 4-1365,0-3-5461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00:20:21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17 24575,'-3'20'0,"-2"-38"0,5 17 0,0 1 0,0-1 0,0 0 0,0 0 0,0 0 0,-1 1 0,1-1 0,0 0 0,0 0 0,-1 1 0,1-1 0,0 0 0,-1 1 0,1-1 0,-1 0 0,1 1 0,-1-1 0,1 0 0,-1 1 0,1-1 0,-1 1 0,0-1 0,1 1 0,-1 0 0,0-1 0,1 1 0,-1-1 0,0 1 0,1 0 0,-1 0 0,0-1 0,0 1 0,0 0 0,-2 0 0,0 0 0,1 1 0,-1-1 0,1 1 0,-1 0 0,1 0 0,-1-1 0,1 2 0,-1-1 0,-2 2 0,-5 3 0,0 1 0,0 0 0,-12 13 0,-60 69 0,82-89-20,0 0 1,0 0-1,0 0 0,0 0 0,0-1 1,1 1-1,-1 0 0,0 0 0,0 0 0,0 0 1,0-1-1,0 1 0,0 0 0,0 0 0,0 0 1,0 0-1,0-1 0,0 1 0,0 0 1,0 0-1,0 0 0,0 0 0,0-1 0,0 1 1,-1 0-1,1 0 0,0 0 0,0 0 0,0 0 1,0-1-1,0 1 0,0 0 0,0 0 1,0 0-1,-1 0 0,1 0 0,0 0 0,0-1 1,0 1-1,0 0 0,0 0 0,-1 0 0,1 0 1,0 0-1,0 0 0,0 0 0,0 0 1,-1 0-1,1 0 0,0 0 0,0 0 0,0 0 1,-1 0-1,1 0 0,0 0 0,0 0 0,0 0 1,0 0-1,-1 0 0,1 0 0,0 0 0,0 0 1,0 0-1,0 1 0,0-1 0,-1 0 1,1 0-1,0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AA16A-28C5-4D31-A51E-510F009AABCB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F18DD-114B-41DD-9021-70A82F3A93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1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134EBE-007C-408C-ACE9-2A5D0CABF4A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07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F877-E826-36B7-FBE9-5F4EEDE16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38222-D78F-F1B6-0338-908797631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17868-2767-F7BF-196F-FB4B2557B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488D-05EE-86CE-1C5E-764D533A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1CBB9-16C4-6830-9853-465CA72C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1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BA9B-4557-6CC1-0A8E-A3231918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AFC18-7760-BD9A-9CC4-3AAC96880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D4C25-05BC-01D4-9422-B1CC6D04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005FF-6EB2-8AFB-A3CD-36CBA652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3F3A6-6F90-3DD8-CF8E-CB3498B0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1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33645A-631B-2405-7D39-60EACA28E8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89942-13D1-72CA-FCFF-2DC36EAF7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58BDE-CDA4-2082-BDA9-B171B5BA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E2278-53FF-11C8-F612-E89EFD3C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2B37-3E47-BB8D-CA3A-997614BC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46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28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6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825625"/>
            <a:ext cx="38671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6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17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5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1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A13C-B2CB-CECF-7927-60ACD878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6110-1C28-C8C2-6F1F-F9400024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95F2-CFA4-AFAA-8494-A75D7BFB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8154D-26B9-7528-1F5B-8F3A3F4D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77685-BE0D-E0B0-0ABB-9A71C4BF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2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44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19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1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C813-972F-FF53-A422-79ED02AA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BD6B-4622-DB04-0F5A-6790793F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B692-C520-AA7A-C6B2-67DB6D51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BCF3A-06E0-16EE-6B34-3140EDD5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F4DDD-3999-63DE-E356-028B2C31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2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86BE-CDF0-20AA-AE9F-E792BA33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B0C5-2912-3159-D954-E6A226914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9A7FA-8CB9-1154-26D4-D7CFFFDDF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3EB2E-3E29-B17B-BA39-F31DECB6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C481B-6E6D-00C0-F112-8C168BCA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11CE6-98F3-4BB2-5644-AADA5D03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60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2E92-AE9B-3685-DEBA-B5D71DB3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48413-808A-2C35-430F-05700067F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4686C-351B-1CFC-A3D2-F8D0C2982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6F5E6-4EAF-F384-A771-C107ECB33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F6A06-3D0D-648E-E997-18923265D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F1158-3F1D-05E0-764C-A3C59C48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83C7B-B955-68D8-BBA2-AD5A6781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6B75D-A423-08B1-803D-C8FB3095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4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914C-93E5-47F2-1A39-319D0CDF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017E1-1238-09D2-2794-94D9AFDB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A5E1F-516E-9A1D-EB89-5A8605E73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5FB4E-44DC-22FF-9113-B2EF1EF3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7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42165B-2E26-460B-BFB6-3A5942FF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DDD89-F10F-1E65-C9B9-FD1D9F14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703BA-5279-32DB-0448-24C2AC11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C3A-4F9E-9F62-CD5D-993BA2D7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9F97-D4A8-1377-2C0D-7D8C625F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0B9E3-5C3A-CEB0-C9E2-C37997E07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B51D-3551-44CF-DF43-834206DA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7F4AE-D297-F644-B0B3-C689257E3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ED469-103A-9B5D-D7ED-FEB2984F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1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CC48-FDDA-B610-D280-721C8859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2FAE59-6723-15DF-D808-B2ECF0BB8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937E3-B09C-FA28-BB00-49A4642FC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1021D-D82D-1093-A59E-81A802EE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1AA9C-71A5-E8D0-C7B7-C42E8CD5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8189B-9D12-36E8-1C0A-D2C1C17E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2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FD9C8-8BFD-4E0A-FBD0-B827FABD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9A76D-2E4A-6826-3202-C3A367DF0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5DBBC-65D0-CD40-BC6A-A2C5F8329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BCD-029B-4346-A629-2F9BBA992B52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8854F-7F08-AA0D-EA0B-449F5462F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45B3A-979F-5D7E-7503-DEC1EFD10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D3FAE-7EAA-4746-880E-8F9ACFE35F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9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00F15-E676-402D-B484-990BBD3F19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A48E4-2BFD-4768-A095-3AB7CC9D076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5.xml"/><Relationship Id="rId18" Type="http://schemas.openxmlformats.org/officeDocument/2006/relationships/image" Target="../media/image21.png"/><Relationship Id="rId26" Type="http://schemas.openxmlformats.org/officeDocument/2006/relationships/image" Target="../media/image25.png"/><Relationship Id="rId3" Type="http://schemas.openxmlformats.org/officeDocument/2006/relationships/image" Target="../media/image14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12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24" Type="http://schemas.openxmlformats.org/officeDocument/2006/relationships/image" Target="../media/image24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10" Type="http://schemas.openxmlformats.org/officeDocument/2006/relationships/image" Target="../media/image17.png"/><Relationship Id="rId19" Type="http://schemas.openxmlformats.org/officeDocument/2006/relationships/customXml" Target="../ink/ink8.xml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85795C-4E52-642E-3FC5-4E08C99C93B1}"/>
              </a:ext>
            </a:extLst>
          </p:cNvPr>
          <p:cNvSpPr txBox="1"/>
          <p:nvPr/>
        </p:nvSpPr>
        <p:spPr>
          <a:xfrm>
            <a:off x="3085106" y="2282024"/>
            <a:ext cx="5927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HIBEAM E5/ESS 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A32CA-F7C6-EDCD-2F4F-6831304A47FF}"/>
              </a:ext>
            </a:extLst>
          </p:cNvPr>
          <p:cNvSpPr txBox="1"/>
          <p:nvPr/>
        </p:nvSpPr>
        <p:spPr>
          <a:xfrm>
            <a:off x="3824576" y="3601941"/>
            <a:ext cx="3940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Yuri Kamyshkov/University of Tennessee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kamyshkov@utk.edu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D1733-4D53-69C5-1BAD-26243BE8BFB4}"/>
              </a:ext>
            </a:extLst>
          </p:cNvPr>
          <p:cNvSpPr txBox="1"/>
          <p:nvPr/>
        </p:nvSpPr>
        <p:spPr>
          <a:xfrm>
            <a:off x="9708543" y="13517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23, 2022</a:t>
            </a:r>
          </a:p>
        </p:txBody>
      </p:sp>
    </p:spTree>
    <p:extLst>
      <p:ext uri="{BB962C8B-B14F-4D97-AF65-F5344CB8AC3E}">
        <p14:creationId xmlns:p14="http://schemas.microsoft.com/office/powerpoint/2010/main" val="2410048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60E03-C8A9-CC2E-C1B8-6443C62A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06" y="263270"/>
            <a:ext cx="7163168" cy="59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711352946"/>
              </p:ext>
            </p:extLst>
          </p:nvPr>
        </p:nvGraphicFramePr>
        <p:xfrm>
          <a:off x="1127248" y="424209"/>
          <a:ext cx="8961585" cy="5769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74289" y="198133"/>
            <a:ext cx="240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View and Top 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EB7E92-F665-43E4-DD0F-18704BC7FB67}"/>
              </a:ext>
            </a:extLst>
          </p:cNvPr>
          <p:cNvSpPr txBox="1"/>
          <p:nvPr/>
        </p:nvSpPr>
        <p:spPr>
          <a:xfrm>
            <a:off x="1782581" y="479590"/>
            <a:ext cx="73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Y, X 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4ED4DD-1C57-DF63-316B-5D234821772E}"/>
              </a:ext>
            </a:extLst>
          </p:cNvPr>
          <p:cNvSpPr txBox="1"/>
          <p:nvPr/>
        </p:nvSpPr>
        <p:spPr>
          <a:xfrm>
            <a:off x="9818046" y="324101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Z, 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A8B345-5730-88AB-F88B-00187C648E0E}"/>
              </a:ext>
            </a:extLst>
          </p:cNvPr>
          <p:cNvCxnSpPr/>
          <p:nvPr/>
        </p:nvCxnSpPr>
        <p:spPr>
          <a:xfrm>
            <a:off x="8290760" y="6534151"/>
            <a:ext cx="24098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E516BE-4B6F-AE8A-9E35-A60CB3ED8444}"/>
              </a:ext>
            </a:extLst>
          </p:cNvPr>
          <p:cNvCxnSpPr>
            <a:cxnSpLocks/>
          </p:cNvCxnSpPr>
          <p:nvPr/>
        </p:nvCxnSpPr>
        <p:spPr>
          <a:xfrm>
            <a:off x="9387740" y="3423721"/>
            <a:ext cx="0" cy="3113558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">
            <a:extLst>
              <a:ext uri="{FF2B5EF4-FFF2-40B4-BE49-F238E27FC236}">
                <a16:creationId xmlns:a16="http://schemas.microsoft.com/office/drawing/2014/main" id="{1CEDDF6E-6974-8575-9807-C3EB1CD21467}"/>
              </a:ext>
            </a:extLst>
          </p:cNvPr>
          <p:cNvSpPr txBox="1"/>
          <p:nvPr/>
        </p:nvSpPr>
        <p:spPr>
          <a:xfrm>
            <a:off x="8298681" y="6546479"/>
            <a:ext cx="2385361" cy="3115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 experimental hall floor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401B5F-2530-67B7-39DE-9BA49DF679F8}"/>
              </a:ext>
            </a:extLst>
          </p:cNvPr>
          <p:cNvSpPr txBox="1"/>
          <p:nvPr/>
        </p:nvSpPr>
        <p:spPr>
          <a:xfrm>
            <a:off x="6859900" y="529698"/>
            <a:ext cx="127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Bunker wall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A9CF17C-539F-2EC5-8AA0-93559081C1BA}"/>
              </a:ext>
            </a:extLst>
          </p:cNvPr>
          <p:cNvSpPr/>
          <p:nvPr/>
        </p:nvSpPr>
        <p:spPr>
          <a:xfrm>
            <a:off x="6720212" y="513923"/>
            <a:ext cx="1566407" cy="628444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C3ECB2-7202-922E-EB95-3B031A5868D5}"/>
              </a:ext>
            </a:extLst>
          </p:cNvPr>
          <p:cNvSpPr/>
          <p:nvPr/>
        </p:nvSpPr>
        <p:spPr>
          <a:xfrm>
            <a:off x="8318424" y="2300329"/>
            <a:ext cx="278295" cy="223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E24BBD-0FF5-742E-C780-80CAAE127BEA}"/>
              </a:ext>
            </a:extLst>
          </p:cNvPr>
          <p:cNvCxnSpPr>
            <a:cxnSpLocks/>
          </p:cNvCxnSpPr>
          <p:nvPr/>
        </p:nvCxnSpPr>
        <p:spPr>
          <a:xfrm flipV="1">
            <a:off x="4016686" y="2310750"/>
            <a:ext cx="4266421" cy="743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CBCC4-7322-74BE-3CD1-C2804F50E658}"/>
              </a:ext>
            </a:extLst>
          </p:cNvPr>
          <p:cNvCxnSpPr>
            <a:cxnSpLocks/>
          </p:cNvCxnSpPr>
          <p:nvPr/>
        </p:nvCxnSpPr>
        <p:spPr>
          <a:xfrm>
            <a:off x="4041470" y="3797138"/>
            <a:ext cx="4246848" cy="7305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73717F-E5DB-A9F8-81C2-FDE0E00DF5AF}"/>
              </a:ext>
            </a:extLst>
          </p:cNvPr>
          <p:cNvCxnSpPr>
            <a:cxnSpLocks/>
          </p:cNvCxnSpPr>
          <p:nvPr/>
        </p:nvCxnSpPr>
        <p:spPr>
          <a:xfrm>
            <a:off x="8730089" y="2300141"/>
            <a:ext cx="23149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6A0CE0-2347-A4D5-9B06-953569F37117}"/>
              </a:ext>
            </a:extLst>
          </p:cNvPr>
          <p:cNvCxnSpPr>
            <a:cxnSpLocks/>
          </p:cNvCxnSpPr>
          <p:nvPr/>
        </p:nvCxnSpPr>
        <p:spPr>
          <a:xfrm>
            <a:off x="8731659" y="4526438"/>
            <a:ext cx="23855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278D609-2797-59C6-30BC-D16B2E2A799B}"/>
              </a:ext>
            </a:extLst>
          </p:cNvPr>
          <p:cNvSpPr/>
          <p:nvPr/>
        </p:nvSpPr>
        <p:spPr>
          <a:xfrm>
            <a:off x="8296455" y="1602558"/>
            <a:ext cx="443060" cy="36293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9A87B-E4A7-9E52-FAF0-CE31FC0D8144}"/>
              </a:ext>
            </a:extLst>
          </p:cNvPr>
          <p:cNvSpPr txBox="1"/>
          <p:nvPr/>
        </p:nvSpPr>
        <p:spPr>
          <a:xfrm>
            <a:off x="1546865" y="3836708"/>
            <a:ext cx="115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 beam axis</a:t>
            </a:r>
          </a:p>
          <a:p>
            <a:r>
              <a:rPr lang="en-US" sz="1400" dirty="0"/>
              <a:t>at y=+10 cm?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0A2555-6A1C-FD87-A48B-23912711AE9B}"/>
              </a:ext>
            </a:extLst>
          </p:cNvPr>
          <p:cNvSpPr txBox="1"/>
          <p:nvPr/>
        </p:nvSpPr>
        <p:spPr>
          <a:xfrm rot="16200000">
            <a:off x="8654676" y="5382707"/>
            <a:ext cx="1223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height 1.1 m 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029A9-5C1E-1DE2-3CDD-A87BED90BB23}"/>
              </a:ext>
            </a:extLst>
          </p:cNvPr>
          <p:cNvSpPr txBox="1"/>
          <p:nvPr/>
        </p:nvSpPr>
        <p:spPr>
          <a:xfrm>
            <a:off x="8258749" y="119720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VB ~ 50x50 cm</a:t>
            </a:r>
            <a:r>
              <a:rPr lang="en-US" baseline="300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7D8291-7986-D5D1-7DB1-A924C6D07592}"/>
              </a:ext>
            </a:extLst>
          </p:cNvPr>
          <p:cNvSpPr txBox="1"/>
          <p:nvPr/>
        </p:nvSpPr>
        <p:spPr>
          <a:xfrm>
            <a:off x="4028741" y="387961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SBP </a:t>
            </a:r>
          </a:p>
          <a:p>
            <a:r>
              <a:rPr lang="en-US" dirty="0"/>
              <a:t>14x14 cm</a:t>
            </a:r>
            <a:r>
              <a:rPr lang="en-US" baseline="30000" dirty="0"/>
              <a:t>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76EA51-B273-C806-2517-5D26934B540A}"/>
              </a:ext>
            </a:extLst>
          </p:cNvPr>
          <p:cNvCxnSpPr>
            <a:cxnSpLocks/>
          </p:cNvCxnSpPr>
          <p:nvPr/>
        </p:nvCxnSpPr>
        <p:spPr>
          <a:xfrm flipH="1" flipV="1">
            <a:off x="1535384" y="2499853"/>
            <a:ext cx="7973748" cy="4030157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C3F49A-02EF-581B-39F6-AA8DC0605872}"/>
              </a:ext>
            </a:extLst>
          </p:cNvPr>
          <p:cNvCxnSpPr>
            <a:cxnSpLocks/>
          </p:cNvCxnSpPr>
          <p:nvPr/>
        </p:nvCxnSpPr>
        <p:spPr>
          <a:xfrm flipH="1">
            <a:off x="1587645" y="586410"/>
            <a:ext cx="7464287" cy="3737113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994BDA7-3CE9-7B77-B424-AAA6CD19F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68189">
            <a:off x="257630" y="3107385"/>
            <a:ext cx="929738" cy="5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8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C10F16-62EA-0C59-13C6-9F62E4FF1357}"/>
              </a:ext>
            </a:extLst>
          </p:cNvPr>
          <p:cNvCxnSpPr>
            <a:cxnSpLocks/>
          </p:cNvCxnSpPr>
          <p:nvPr/>
        </p:nvCxnSpPr>
        <p:spPr>
          <a:xfrm>
            <a:off x="684982" y="4108947"/>
            <a:ext cx="11118457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F595FE-933A-D8F5-78A5-915585BEDC6D}"/>
              </a:ext>
            </a:extLst>
          </p:cNvPr>
          <p:cNvCxnSpPr>
            <a:cxnSpLocks/>
          </p:cNvCxnSpPr>
          <p:nvPr/>
        </p:nvCxnSpPr>
        <p:spPr>
          <a:xfrm>
            <a:off x="871099" y="2312515"/>
            <a:ext cx="0" cy="273143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8565B7-F180-4AAA-6280-117E3773E2C5}"/>
              </a:ext>
            </a:extLst>
          </p:cNvPr>
          <p:cNvCxnSpPr>
            <a:cxnSpLocks/>
          </p:cNvCxnSpPr>
          <p:nvPr/>
        </p:nvCxnSpPr>
        <p:spPr>
          <a:xfrm flipV="1">
            <a:off x="2007292" y="3302945"/>
            <a:ext cx="431007" cy="11430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Up 9">
            <a:extLst>
              <a:ext uri="{FF2B5EF4-FFF2-40B4-BE49-F238E27FC236}">
                <a16:creationId xmlns:a16="http://schemas.microsoft.com/office/drawing/2014/main" id="{E884EA8B-D21D-35BE-5B76-859EDBFDA672}"/>
              </a:ext>
            </a:extLst>
          </p:cNvPr>
          <p:cNvSpPr/>
          <p:nvPr/>
        </p:nvSpPr>
        <p:spPr>
          <a:xfrm>
            <a:off x="847713" y="4470161"/>
            <a:ext cx="45719" cy="111071"/>
          </a:xfrm>
          <a:prstGeom prst="upArrow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7DB930-B972-A7BB-7997-B3DD7E1E4406}"/>
              </a:ext>
            </a:extLst>
          </p:cNvPr>
          <p:cNvCxnSpPr>
            <a:cxnSpLocks/>
          </p:cNvCxnSpPr>
          <p:nvPr/>
        </p:nvCxnSpPr>
        <p:spPr>
          <a:xfrm flipV="1">
            <a:off x="874567" y="3379791"/>
            <a:ext cx="1329562" cy="1205854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B5908C-E4E0-AB77-D9DC-CBB874253A7F}"/>
              </a:ext>
            </a:extLst>
          </p:cNvPr>
          <p:cNvCxnSpPr>
            <a:cxnSpLocks/>
          </p:cNvCxnSpPr>
          <p:nvPr/>
        </p:nvCxnSpPr>
        <p:spPr>
          <a:xfrm>
            <a:off x="2211728" y="3371732"/>
            <a:ext cx="8984808" cy="820890"/>
          </a:xfrm>
          <a:prstGeom prst="line">
            <a:avLst/>
          </a:prstGeom>
          <a:ln w="31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B5A92C-2C4A-D567-394C-B6AC77278925}"/>
              </a:ext>
            </a:extLst>
          </p:cNvPr>
          <p:cNvCxnSpPr>
            <a:stCxn id="10" idx="0"/>
          </p:cNvCxnSpPr>
          <p:nvPr/>
        </p:nvCxnSpPr>
        <p:spPr>
          <a:xfrm flipV="1">
            <a:off x="870573" y="3377532"/>
            <a:ext cx="1331780" cy="1092629"/>
          </a:xfrm>
          <a:prstGeom prst="line">
            <a:avLst/>
          </a:prstGeom>
          <a:ln w="31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B905A9-486B-B9AD-1E14-656412600051}"/>
              </a:ext>
            </a:extLst>
          </p:cNvPr>
          <p:cNvCxnSpPr>
            <a:cxnSpLocks/>
          </p:cNvCxnSpPr>
          <p:nvPr/>
        </p:nvCxnSpPr>
        <p:spPr>
          <a:xfrm flipH="1">
            <a:off x="2176077" y="3357715"/>
            <a:ext cx="71722" cy="1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F7A490-22F2-7CD9-F528-CD756B06480B}"/>
              </a:ext>
            </a:extLst>
          </p:cNvPr>
          <p:cNvCxnSpPr>
            <a:cxnSpLocks/>
            <a:endCxn id="40" idx="2"/>
          </p:cNvCxnSpPr>
          <p:nvPr/>
        </p:nvCxnSpPr>
        <p:spPr>
          <a:xfrm>
            <a:off x="2198451" y="3375498"/>
            <a:ext cx="9017541" cy="127432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8844A4-8D86-01C4-B8F1-706CF0FC9915}"/>
              </a:ext>
            </a:extLst>
          </p:cNvPr>
          <p:cNvCxnSpPr>
            <a:cxnSpLocks/>
          </p:cNvCxnSpPr>
          <p:nvPr/>
        </p:nvCxnSpPr>
        <p:spPr>
          <a:xfrm>
            <a:off x="3968885" y="341440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Up 39">
            <a:extLst>
              <a:ext uri="{FF2B5EF4-FFF2-40B4-BE49-F238E27FC236}">
                <a16:creationId xmlns:a16="http://schemas.microsoft.com/office/drawing/2014/main" id="{04674A30-76CB-D6E7-CE51-AB4B6D744560}"/>
              </a:ext>
            </a:extLst>
          </p:cNvPr>
          <p:cNvSpPr/>
          <p:nvPr/>
        </p:nvSpPr>
        <p:spPr>
          <a:xfrm>
            <a:off x="11177081" y="4212077"/>
            <a:ext cx="77821" cy="437745"/>
          </a:xfrm>
          <a:prstGeom prst="upArrow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ED7D31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1F2F73-0455-3710-0CDB-6F064B730109}"/>
              </a:ext>
            </a:extLst>
          </p:cNvPr>
          <p:cNvCxnSpPr>
            <a:cxnSpLocks/>
          </p:cNvCxnSpPr>
          <p:nvPr/>
        </p:nvCxnSpPr>
        <p:spPr>
          <a:xfrm>
            <a:off x="11218086" y="2610830"/>
            <a:ext cx="0" cy="2433118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69CFA07-AC31-90D7-125E-36223B633BB4}"/>
              </a:ext>
            </a:extLst>
          </p:cNvPr>
          <p:cNvSpPr txBox="1"/>
          <p:nvPr/>
        </p:nvSpPr>
        <p:spPr>
          <a:xfrm>
            <a:off x="515566" y="45720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164098-1876-A5F8-64AD-4F8CD88FDA24}"/>
              </a:ext>
            </a:extLst>
          </p:cNvPr>
          <p:cNvSpPr txBox="1"/>
          <p:nvPr/>
        </p:nvSpPr>
        <p:spPr>
          <a:xfrm>
            <a:off x="11293813" y="428017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EE8DB26-97BC-36FD-DC2C-5B8FBDC18F0B}"/>
              </a:ext>
            </a:extLst>
          </p:cNvPr>
          <p:cNvCxnSpPr>
            <a:cxnSpLocks/>
          </p:cNvCxnSpPr>
          <p:nvPr/>
        </p:nvCxnSpPr>
        <p:spPr>
          <a:xfrm>
            <a:off x="899965" y="4762945"/>
            <a:ext cx="1029186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74D88-3206-9B42-5A6D-084BC0EE3BF6}"/>
              </a:ext>
            </a:extLst>
          </p:cNvPr>
          <p:cNvSpPr txBox="1"/>
          <p:nvPr/>
        </p:nvSpPr>
        <p:spPr>
          <a:xfrm>
            <a:off x="5320088" y="440600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L=200 m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5B96EE-C77C-F9BD-631A-82487403075A}"/>
              </a:ext>
            </a:extLst>
          </p:cNvPr>
          <p:cNvCxnSpPr>
            <a:cxnSpLocks/>
          </p:cNvCxnSpPr>
          <p:nvPr/>
        </p:nvCxnSpPr>
        <p:spPr>
          <a:xfrm>
            <a:off x="2200546" y="2451370"/>
            <a:ext cx="0" cy="2695365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3167EDB-C7BB-F1B2-083B-C25A19838D44}"/>
              </a:ext>
            </a:extLst>
          </p:cNvPr>
          <p:cNvCxnSpPr>
            <a:cxnSpLocks/>
          </p:cNvCxnSpPr>
          <p:nvPr/>
        </p:nvCxnSpPr>
        <p:spPr>
          <a:xfrm>
            <a:off x="862519" y="2837234"/>
            <a:ext cx="133593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522F904-BE76-619A-694E-C323AAE660F0}"/>
                  </a:ext>
                </a:extLst>
              </p:cNvPr>
              <p:cNvSpPr txBox="1"/>
              <p:nvPr/>
            </p:nvSpPr>
            <p:spPr>
              <a:xfrm>
                <a:off x="1060315" y="2480554"/>
                <a:ext cx="1067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≈10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𝑚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522F904-BE76-619A-694E-C323AAE66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15" y="2480554"/>
                <a:ext cx="1067087" cy="369332"/>
              </a:xfrm>
              <a:prstGeom prst="rect">
                <a:avLst/>
              </a:prstGeom>
              <a:blipFill>
                <a:blip r:embed="rId2"/>
                <a:stretch>
                  <a:fillRect l="-514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DA8F8E-F0E7-994F-DD11-B7300951DE0F}"/>
                  </a:ext>
                </a:extLst>
              </p:cNvPr>
              <p:cNvSpPr txBox="1"/>
              <p:nvPr/>
            </p:nvSpPr>
            <p:spPr>
              <a:xfrm>
                <a:off x="2874523" y="2193589"/>
                <a:ext cx="4365682" cy="524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small angles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≅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𝐿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𝐷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𝐷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190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10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𝐹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≈20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DA8F8E-F0E7-994F-DD11-B7300951D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23" y="2193589"/>
                <a:ext cx="4365682" cy="524824"/>
              </a:xfrm>
              <a:prstGeom prst="rect">
                <a:avLst/>
              </a:prstGeom>
              <a:blipFill>
                <a:blip r:embed="rId3"/>
                <a:stretch>
                  <a:fillRect l="-3352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4B2D17-77FA-A696-0D30-4DD3E9EDD205}"/>
                  </a:ext>
                </a:extLst>
              </p:cNvPr>
              <p:cNvSpPr txBox="1"/>
              <p:nvPr/>
            </p:nvSpPr>
            <p:spPr>
              <a:xfrm>
                <a:off x="7947499" y="1128408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Neglecting effect of gravity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=2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𝑚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≅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10 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𝑐𝑚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4B2D17-77FA-A696-0D30-4DD3E9ED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99" y="1128408"/>
                <a:ext cx="2992871" cy="646331"/>
              </a:xfrm>
              <a:prstGeom prst="rect">
                <a:avLst/>
              </a:prstGeom>
              <a:blipFill>
                <a:blip r:embed="rId4"/>
                <a:stretch>
                  <a:fillRect l="-183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79940A9-F4E9-72C5-E9EB-356D0667306C}"/>
                  </a:ext>
                </a:extLst>
              </p:cNvPr>
              <p:cNvSpPr txBox="1"/>
              <p:nvPr/>
            </p:nvSpPr>
            <p:spPr>
              <a:xfrm>
                <a:off x="7908588" y="1926078"/>
                <a:ext cx="336560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This is property of specular mirror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and valid for any type of reflector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𝐹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is magnification factor.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Mirror imperfections and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misalignment can reduce F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79940A9-F4E9-72C5-E9EB-356D06673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588" y="1926078"/>
                <a:ext cx="3365601" cy="1477328"/>
              </a:xfrm>
              <a:prstGeom prst="rect">
                <a:avLst/>
              </a:prstGeom>
              <a:blipFill>
                <a:blip r:embed="rId5"/>
                <a:stretch>
                  <a:fillRect l="-1449" t="-2479" r="-725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4C4145-66AA-35B7-F8B8-CBCDCA9B2608}"/>
                  </a:ext>
                </a:extLst>
              </p:cNvPr>
              <p:cNvSpPr txBox="1"/>
              <p:nvPr/>
            </p:nvSpPr>
            <p:spPr>
              <a:xfrm>
                <a:off x="875490" y="525294"/>
                <a:ext cx="43776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Magnification factor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𝐹</m:t>
                    </m:r>
                  </m:oMath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4C4145-66AA-35B7-F8B8-CBCDCA9B2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90" y="525294"/>
                <a:ext cx="4377673" cy="646331"/>
              </a:xfrm>
              <a:prstGeom prst="rect">
                <a:avLst/>
              </a:prstGeom>
              <a:blipFill>
                <a:blip r:embed="rId6"/>
                <a:stretch>
                  <a:fillRect l="-4457" t="-15094" b="-4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06DF3A8F-0490-0B6F-92CE-93CFAE04F174}"/>
              </a:ext>
            </a:extLst>
          </p:cNvPr>
          <p:cNvSpPr/>
          <p:nvPr/>
        </p:nvSpPr>
        <p:spPr>
          <a:xfrm>
            <a:off x="2042653" y="3207774"/>
            <a:ext cx="294967" cy="317091"/>
          </a:xfrm>
          <a:prstGeom prst="arc">
            <a:avLst>
              <a:gd name="adj1" fmla="val 4826089"/>
              <a:gd name="adj2" fmla="val 0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2D444-DADE-3A0A-0750-88416976852D}"/>
                  </a:ext>
                </a:extLst>
              </p:cNvPr>
              <p:cNvSpPr txBox="1"/>
              <p:nvPr/>
            </p:nvSpPr>
            <p:spPr>
              <a:xfrm>
                <a:off x="2160639" y="2861187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2D444-DADE-3A0A-0750-884169768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639" y="2861187"/>
                <a:ext cx="39959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9575B2-F077-4873-0B5B-22A0B0377989}"/>
                  </a:ext>
                </a:extLst>
              </p:cNvPr>
              <p:cNvSpPr txBox="1"/>
              <p:nvPr/>
            </p:nvSpPr>
            <p:spPr>
              <a:xfrm>
                <a:off x="1084006" y="5604387"/>
                <a:ext cx="102908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Small rotation of the mirror element for angle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/>
                  <a:t> efficiently moves the image, but doesn’t change the magnification factor.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9575B2-F077-4873-0B5B-22A0B037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06" y="5604387"/>
                <a:ext cx="10290830" cy="338554"/>
              </a:xfrm>
              <a:prstGeom prst="rect">
                <a:avLst/>
              </a:prstGeom>
              <a:blipFill>
                <a:blip r:embed="rId8"/>
                <a:stretch>
                  <a:fillRect l="-35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49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C3F3C-7B65-DC1D-C232-66AA5FE63E8A}"/>
              </a:ext>
            </a:extLst>
          </p:cNvPr>
          <p:cNvCxnSpPr>
            <a:cxnSpLocks/>
          </p:cNvCxnSpPr>
          <p:nvPr/>
        </p:nvCxnSpPr>
        <p:spPr>
          <a:xfrm>
            <a:off x="1651000" y="3473450"/>
            <a:ext cx="92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DB75280-5E21-911F-9AB5-208332C0FB05}"/>
              </a:ext>
            </a:extLst>
          </p:cNvPr>
          <p:cNvSpPr/>
          <p:nvPr/>
        </p:nvSpPr>
        <p:spPr>
          <a:xfrm>
            <a:off x="1724665" y="3431686"/>
            <a:ext cx="69850" cy="6985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601A8-5746-02B2-20CD-4A38263B20DC}"/>
              </a:ext>
            </a:extLst>
          </p:cNvPr>
          <p:cNvCxnSpPr/>
          <p:nvPr/>
        </p:nvCxnSpPr>
        <p:spPr>
          <a:xfrm>
            <a:off x="1763095" y="684431"/>
            <a:ext cx="0" cy="4391311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64175F-4FFC-DA29-8E80-39E25934B355}"/>
              </a:ext>
            </a:extLst>
          </p:cNvPr>
          <p:cNvCxnSpPr/>
          <p:nvPr/>
        </p:nvCxnSpPr>
        <p:spPr>
          <a:xfrm>
            <a:off x="3871143" y="2474903"/>
            <a:ext cx="20259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43201-F9FB-C013-4339-C677AF6B9A54}"/>
              </a:ext>
            </a:extLst>
          </p:cNvPr>
          <p:cNvCxnSpPr>
            <a:cxnSpLocks/>
          </p:cNvCxnSpPr>
          <p:nvPr/>
        </p:nvCxnSpPr>
        <p:spPr>
          <a:xfrm flipV="1">
            <a:off x="1774302" y="2513781"/>
            <a:ext cx="2106163" cy="94727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6B81DB-A024-4500-6BB7-35391A106D96}"/>
              </a:ext>
            </a:extLst>
          </p:cNvPr>
          <p:cNvCxnSpPr>
            <a:cxnSpLocks/>
          </p:cNvCxnSpPr>
          <p:nvPr/>
        </p:nvCxnSpPr>
        <p:spPr>
          <a:xfrm flipV="1">
            <a:off x="1774338" y="2510503"/>
            <a:ext cx="4123378" cy="95887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1707AD-8EFB-7864-8489-29D8C62D80F8}"/>
              </a:ext>
            </a:extLst>
          </p:cNvPr>
          <p:cNvCxnSpPr>
            <a:cxnSpLocks/>
          </p:cNvCxnSpPr>
          <p:nvPr/>
        </p:nvCxnSpPr>
        <p:spPr>
          <a:xfrm flipH="1" flipV="1">
            <a:off x="1761937" y="1548697"/>
            <a:ext cx="4257857" cy="192726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E6FC82-705A-D353-92C6-06F299C2B8FA}"/>
              </a:ext>
            </a:extLst>
          </p:cNvPr>
          <p:cNvCxnSpPr>
            <a:cxnSpLocks/>
          </p:cNvCxnSpPr>
          <p:nvPr/>
        </p:nvCxnSpPr>
        <p:spPr>
          <a:xfrm flipH="1" flipV="1">
            <a:off x="1769165" y="1543276"/>
            <a:ext cx="8213558" cy="1934122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B6EAEDF0-FB13-C6A2-9DAD-C3D92D632DDD}"/>
              </a:ext>
            </a:extLst>
          </p:cNvPr>
          <p:cNvSpPr/>
          <p:nvPr/>
        </p:nvSpPr>
        <p:spPr>
          <a:xfrm>
            <a:off x="1727075" y="1509519"/>
            <a:ext cx="69850" cy="6985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62ED9C-8A87-4880-3F62-56C455AACAAA}"/>
              </a:ext>
            </a:extLst>
          </p:cNvPr>
          <p:cNvSpPr txBox="1"/>
          <p:nvPr/>
        </p:nvSpPr>
        <p:spPr>
          <a:xfrm>
            <a:off x="876300" y="3251200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F4A2CA-D0D4-FB95-22F9-0A81218D8406}"/>
              </a:ext>
            </a:extLst>
          </p:cNvPr>
          <p:cNvSpPr txBox="1"/>
          <p:nvPr/>
        </p:nvSpPr>
        <p:spPr>
          <a:xfrm>
            <a:off x="749300" y="1174750"/>
            <a:ext cx="108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reflection</a:t>
            </a:r>
          </a:p>
          <a:p>
            <a:pPr algn="ctr"/>
            <a:r>
              <a:rPr lang="en-US" dirty="0"/>
              <a:t>ghost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9B76BB-B498-27A5-F509-1D9969D88362}"/>
              </a:ext>
            </a:extLst>
          </p:cNvPr>
          <p:cNvCxnSpPr/>
          <p:nvPr/>
        </p:nvCxnSpPr>
        <p:spPr>
          <a:xfrm>
            <a:off x="4850296" y="2504661"/>
            <a:ext cx="0" cy="93427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34868FD-F0C4-8F8F-DFEC-1B9745176863}"/>
              </a:ext>
            </a:extLst>
          </p:cNvPr>
          <p:cNvSpPr txBox="1"/>
          <p:nvPr/>
        </p:nvSpPr>
        <p:spPr>
          <a:xfrm>
            <a:off x="4929809" y="269350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25F56A-EC12-DEB7-1DDC-AB76CEB5E4BD}"/>
                  </a:ext>
                </a:extLst>
              </p:cNvPr>
              <p:cNvSpPr txBox="1"/>
              <p:nvPr/>
            </p:nvSpPr>
            <p:spPr>
              <a:xfrm>
                <a:off x="1152940" y="308113"/>
                <a:ext cx="1199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(vertical)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25F56A-EC12-DEB7-1DDC-AB76CEB5E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0" y="308113"/>
                <a:ext cx="1199174" cy="369332"/>
              </a:xfrm>
              <a:prstGeom prst="rect">
                <a:avLst/>
              </a:prstGeom>
              <a:blipFill>
                <a:blip r:embed="rId2"/>
                <a:stretch>
                  <a:fillRect t="-10000" r="-507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92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447CC-F2B5-1A6D-8E89-3177E256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60934" y="2718973"/>
            <a:ext cx="2908449" cy="17907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7C03F-8E0A-736D-8A85-08E79F33CF80}"/>
              </a:ext>
            </a:extLst>
          </p:cNvPr>
          <p:cNvCxnSpPr>
            <a:cxnSpLocks/>
          </p:cNvCxnSpPr>
          <p:nvPr/>
        </p:nvCxnSpPr>
        <p:spPr>
          <a:xfrm flipV="1">
            <a:off x="10272548" y="5463844"/>
            <a:ext cx="0" cy="571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00EA09-7614-A155-6C5A-74E6DC04616C}"/>
              </a:ext>
            </a:extLst>
          </p:cNvPr>
          <p:cNvSpPr txBox="1"/>
          <p:nvPr/>
        </p:nvSpPr>
        <p:spPr>
          <a:xfrm>
            <a:off x="9831008" y="5974065"/>
            <a:ext cx="912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CEECA3-9603-9A90-6BC4-F2B45A4B1CAE}"/>
              </a:ext>
            </a:extLst>
          </p:cNvPr>
          <p:cNvCxnSpPr/>
          <p:nvPr/>
        </p:nvCxnSpPr>
        <p:spPr>
          <a:xfrm>
            <a:off x="10281936" y="3617436"/>
            <a:ext cx="1003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8243FF-61A5-8A3F-117D-2D2442390BA8}"/>
              </a:ext>
            </a:extLst>
          </p:cNvPr>
          <p:cNvSpPr txBox="1"/>
          <p:nvPr/>
        </p:nvSpPr>
        <p:spPr>
          <a:xfrm>
            <a:off x="10726436" y="326818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NNbar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82B090-99E4-0ABC-2940-06795567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2" y="892015"/>
            <a:ext cx="7991867" cy="52706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7DE1FFA-7BFE-7340-AF4E-E9E64A55AAC5}"/>
              </a:ext>
            </a:extLst>
          </p:cNvPr>
          <p:cNvGrpSpPr/>
          <p:nvPr/>
        </p:nvGrpSpPr>
        <p:grpSpPr>
          <a:xfrm rot="5400000">
            <a:off x="9057235" y="3692115"/>
            <a:ext cx="662370" cy="900364"/>
            <a:chOff x="5081530" y="4706382"/>
            <a:chExt cx="1151263" cy="15594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5DAA88-A98A-6C9C-26BF-07E527937401}"/>
                </a:ext>
              </a:extLst>
            </p:cNvPr>
            <p:cNvCxnSpPr>
              <a:cxnSpLocks/>
            </p:cNvCxnSpPr>
            <p:nvPr/>
          </p:nvCxnSpPr>
          <p:spPr>
            <a:xfrm>
              <a:off x="5084858" y="4706382"/>
              <a:ext cx="1147935" cy="15594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494738-08A2-D01F-F9AA-500A9FD5A9B1}"/>
                </a:ext>
              </a:extLst>
            </p:cNvPr>
            <p:cNvCxnSpPr/>
            <p:nvPr/>
          </p:nvCxnSpPr>
          <p:spPr>
            <a:xfrm>
              <a:off x="5081530" y="4715219"/>
              <a:ext cx="0" cy="680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3559CFA9-8704-D865-F8FB-A88B4E80B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700484"/>
              </p:ext>
            </p:extLst>
          </p:nvPr>
        </p:nvGraphicFramePr>
        <p:xfrm>
          <a:off x="8162327" y="0"/>
          <a:ext cx="3875482" cy="1290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4406F9-9BDE-F8F0-4025-316B54BCA439}"/>
              </a:ext>
            </a:extLst>
          </p:cNvPr>
          <p:cNvCxnSpPr>
            <a:cxnSpLocks/>
          </p:cNvCxnSpPr>
          <p:nvPr/>
        </p:nvCxnSpPr>
        <p:spPr>
          <a:xfrm flipV="1">
            <a:off x="8637889" y="2895147"/>
            <a:ext cx="1400591" cy="10310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54C1AD-C5AC-6AEA-181C-64284B9CE170}"/>
              </a:ext>
            </a:extLst>
          </p:cNvPr>
          <p:cNvCxnSpPr>
            <a:cxnSpLocks/>
          </p:cNvCxnSpPr>
          <p:nvPr/>
        </p:nvCxnSpPr>
        <p:spPr>
          <a:xfrm flipV="1">
            <a:off x="9301997" y="3860347"/>
            <a:ext cx="1371482" cy="1013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558B2DB-68B2-1E44-D5BC-1E645B549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06557">
            <a:off x="8442612" y="4171152"/>
            <a:ext cx="1257030" cy="3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3C8452-77EC-BBFE-6B4A-F55A17AED0A0}"/>
              </a:ext>
            </a:extLst>
          </p:cNvPr>
          <p:cNvGrpSpPr/>
          <p:nvPr/>
        </p:nvGrpSpPr>
        <p:grpSpPr>
          <a:xfrm>
            <a:off x="2258420" y="141524"/>
            <a:ext cx="6946900" cy="6575506"/>
            <a:chOff x="674947" y="208431"/>
            <a:chExt cx="6946900" cy="65755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9C84E1-5AC8-9AF6-81A7-26A408688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47" y="208431"/>
              <a:ext cx="6946900" cy="6575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6243837-788B-2961-FE4B-1B7994C495C2}"/>
                </a:ext>
              </a:extLst>
            </p:cNvPr>
            <p:cNvCxnSpPr>
              <a:cxnSpLocks/>
            </p:cNvCxnSpPr>
            <p:nvPr/>
          </p:nvCxnSpPr>
          <p:spPr>
            <a:xfrm>
              <a:off x="5084858" y="4706382"/>
              <a:ext cx="1147935" cy="1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1E538DD-38C1-2775-0436-8956BCD763C0}"/>
                </a:ext>
              </a:extLst>
            </p:cNvPr>
            <p:cNvCxnSpPr/>
            <p:nvPr/>
          </p:nvCxnSpPr>
          <p:spPr>
            <a:xfrm>
              <a:off x="5081530" y="4715219"/>
              <a:ext cx="0" cy="680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6088E0-2177-91D4-B9E4-8F09A8C9FC8B}"/>
                </a:ext>
              </a:extLst>
            </p:cNvPr>
            <p:cNvSpPr txBox="1"/>
            <p:nvPr/>
          </p:nvSpPr>
          <p:spPr>
            <a:xfrm>
              <a:off x="6231835" y="6192078"/>
              <a:ext cx="69756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HIBEAM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024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CD21A-BF54-0498-26D4-46E81F42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93" y="1526650"/>
            <a:ext cx="3365664" cy="3888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BED50-2A4A-BFDC-7F46-492982F11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495" y="1319917"/>
            <a:ext cx="4772270" cy="44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9799C-0EED-B9DF-4622-964F3474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9" y="1627295"/>
            <a:ext cx="1973214" cy="3888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C2EB3-F6DF-D457-BD24-45365109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"/>
          <a:stretch/>
        </p:blipFill>
        <p:spPr>
          <a:xfrm rot="5400000">
            <a:off x="2153462" y="1586350"/>
            <a:ext cx="4184693" cy="4226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F0A9BB-E309-23EA-57E5-F19E418EC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5" t="332" r="-625" b="-332"/>
          <a:stretch/>
        </p:blipFill>
        <p:spPr>
          <a:xfrm>
            <a:off x="6499043" y="1181447"/>
            <a:ext cx="5538994" cy="54022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EC8E73-7859-85C3-C0B9-2BC536F2CE27}"/>
              </a:ext>
            </a:extLst>
          </p:cNvPr>
          <p:cNvCxnSpPr>
            <a:cxnSpLocks/>
          </p:cNvCxnSpPr>
          <p:nvPr/>
        </p:nvCxnSpPr>
        <p:spPr>
          <a:xfrm>
            <a:off x="71562" y="3821786"/>
            <a:ext cx="65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A2BB831-5D96-8A8D-CDEE-F8D4F39FF288}"/>
                  </a:ext>
                </a:extLst>
              </p14:cNvPr>
              <p14:cNvContentPartPr/>
              <p14:nvPr/>
            </p14:nvContentPartPr>
            <p14:xfrm>
              <a:off x="6891387" y="3573499"/>
              <a:ext cx="977040" cy="139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A2BB831-5D96-8A8D-CDEE-F8D4F39FF2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2747" y="3564499"/>
                <a:ext cx="9946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49483E8-BBF5-9BE2-F6BD-C2B2E9CDE422}"/>
                  </a:ext>
                </a:extLst>
              </p14:cNvPr>
              <p14:cNvContentPartPr/>
              <p14:nvPr/>
            </p14:nvContentPartPr>
            <p14:xfrm>
              <a:off x="7402227" y="3560539"/>
              <a:ext cx="426600" cy="82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49483E8-BBF5-9BE2-F6BD-C2B2E9CDE4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93227" y="3551539"/>
                <a:ext cx="44424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1546EF4-AE6D-C1A9-3264-3C1D69681CE5}"/>
              </a:ext>
            </a:extLst>
          </p:cNvPr>
          <p:cNvGrpSpPr/>
          <p:nvPr/>
        </p:nvGrpSpPr>
        <p:grpSpPr>
          <a:xfrm>
            <a:off x="7909827" y="3540739"/>
            <a:ext cx="524880" cy="139320"/>
            <a:chOff x="7909827" y="3540739"/>
            <a:chExt cx="52488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371013-36F1-8CCC-6936-A882945BB546}"/>
                    </a:ext>
                  </a:extLst>
                </p14:cNvPr>
                <p14:cNvContentPartPr/>
                <p14:nvPr/>
              </p14:nvContentPartPr>
              <p14:xfrm>
                <a:off x="7929987" y="3609859"/>
                <a:ext cx="2520" cy="37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371013-36F1-8CCC-6936-A882945BB5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20987" y="3600859"/>
                  <a:ext cx="20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9C599F-67E6-4C68-DDAD-BD46DF2F44C7}"/>
                    </a:ext>
                  </a:extLst>
                </p14:cNvPr>
                <p14:cNvContentPartPr/>
                <p14:nvPr/>
              </p14:nvContentPartPr>
              <p14:xfrm>
                <a:off x="7920987" y="3621019"/>
                <a:ext cx="3240" cy="7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9C599F-67E6-4C68-DDAD-BD46DF2F44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11987" y="3612019"/>
                  <a:ext cx="20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E07D56-7D83-B5BF-85EA-E5F16393A303}"/>
                    </a:ext>
                  </a:extLst>
                </p14:cNvPr>
                <p14:cNvContentPartPr/>
                <p14:nvPr/>
              </p14:nvContentPartPr>
              <p14:xfrm>
                <a:off x="7909827" y="3632179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E07D56-7D83-B5BF-85EA-E5F16393A3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00827" y="36235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2F3A3F-8D09-C559-B09E-806CF167E6B8}"/>
                    </a:ext>
                  </a:extLst>
                </p14:cNvPr>
                <p14:cNvContentPartPr/>
                <p14:nvPr/>
              </p14:nvContentPartPr>
              <p14:xfrm>
                <a:off x="7920627" y="3540739"/>
                <a:ext cx="514080" cy="139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2F3A3F-8D09-C559-B09E-806CF167E6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1987" y="3531739"/>
                  <a:ext cx="53172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C837C76-7921-9045-AA12-B5498569412F}"/>
                  </a:ext>
                </a:extLst>
              </p14:cNvPr>
              <p14:cNvContentPartPr/>
              <p14:nvPr/>
            </p14:nvContentPartPr>
            <p14:xfrm>
              <a:off x="8268387" y="3355339"/>
              <a:ext cx="210600" cy="194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C837C76-7921-9045-AA12-B5498569412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59387" y="3346699"/>
                <a:ext cx="2282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8379BCC-3557-3CCC-EAF7-01CFF642002A}"/>
                  </a:ext>
                </a:extLst>
              </p14:cNvPr>
              <p14:cNvContentPartPr/>
              <p14:nvPr/>
            </p14:nvContentPartPr>
            <p14:xfrm>
              <a:off x="7809387" y="3045019"/>
              <a:ext cx="339120" cy="22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8379BCC-3557-3CCC-EAF7-01CFF64200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00747" y="3036379"/>
                <a:ext cx="35676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F3C0F-99D9-6F86-B957-D9AE94F5F6C7}"/>
              </a:ext>
            </a:extLst>
          </p:cNvPr>
          <p:cNvGrpSpPr/>
          <p:nvPr/>
        </p:nvGrpSpPr>
        <p:grpSpPr>
          <a:xfrm>
            <a:off x="8244627" y="3334819"/>
            <a:ext cx="257400" cy="202680"/>
            <a:chOff x="8244627" y="3334819"/>
            <a:chExt cx="25740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DA0BA8-7CCF-F335-3D03-130F9B781ED1}"/>
                    </a:ext>
                  </a:extLst>
                </p14:cNvPr>
                <p14:cNvContentPartPr/>
                <p14:nvPr/>
              </p14:nvContentPartPr>
              <p14:xfrm>
                <a:off x="8431467" y="3474859"/>
                <a:ext cx="70560" cy="50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DA0BA8-7CCF-F335-3D03-130F9B781E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22467" y="3465859"/>
                  <a:ext cx="88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A197DD-AC12-B38A-373B-A3A1F3CF35E2}"/>
                    </a:ext>
                  </a:extLst>
                </p14:cNvPr>
                <p14:cNvContentPartPr/>
                <p14:nvPr/>
              </p14:nvContentPartPr>
              <p14:xfrm>
                <a:off x="8425347" y="3477019"/>
                <a:ext cx="55440" cy="60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A197DD-AC12-B38A-373B-A3A1F3CF35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16707" y="3468019"/>
                  <a:ext cx="73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B708DD-4726-0E5F-5904-816A8D72E315}"/>
                    </a:ext>
                  </a:extLst>
                </p14:cNvPr>
                <p14:cNvContentPartPr/>
                <p14:nvPr/>
              </p14:nvContentPartPr>
              <p14:xfrm>
                <a:off x="8244627" y="3334819"/>
                <a:ext cx="132120" cy="17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B708DD-4726-0E5F-5904-816A8D72E3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35987" y="3325819"/>
                  <a:ext cx="1497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5014CAB-9D13-E4E7-9FDD-694FCB1C7F25}"/>
                  </a:ext>
                </a:extLst>
              </p14:cNvPr>
              <p14:cNvContentPartPr/>
              <p14:nvPr/>
            </p14:nvContentPartPr>
            <p14:xfrm>
              <a:off x="8610387" y="3104779"/>
              <a:ext cx="72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5014CAB-9D13-E4E7-9FDD-694FCB1C7F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01387" y="3096139"/>
                <a:ext cx="18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BB2FD7-EF75-1416-FC55-BE601B4931C2}"/>
                  </a:ext>
                </a:extLst>
              </p14:cNvPr>
              <p14:cNvContentPartPr/>
              <p14:nvPr/>
            </p14:nvContentPartPr>
            <p14:xfrm>
              <a:off x="8530560" y="730418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BB2FD7-EF75-1416-FC55-BE601B4931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21920" y="729554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682215-D3B9-E504-8B84-0190AA655F3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06894" y="1398840"/>
            <a:ext cx="3565132" cy="8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21DA98-961E-4917-BC4D-E2C21246A15E}"/>
                  </a:ext>
                </a:extLst>
              </p:cNvPr>
              <p:cNvSpPr txBox="1"/>
              <p:nvPr/>
            </p:nvSpPr>
            <p:spPr>
              <a:xfrm>
                <a:off x="6072026" y="1253447"/>
                <a:ext cx="407932" cy="290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21DA98-961E-4917-BC4D-E2C21246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26" y="1253447"/>
                <a:ext cx="407932" cy="290785"/>
              </a:xfrm>
              <a:prstGeom prst="rect">
                <a:avLst/>
              </a:prstGeom>
              <a:blipFill>
                <a:blip r:embed="rId29"/>
                <a:stretch>
                  <a:fillRect l="-14925" t="-10638" r="-2089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65D317-23C0-B8E6-A510-AFC34C312B6F}"/>
              </a:ext>
            </a:extLst>
          </p:cNvPr>
          <p:cNvCxnSpPr/>
          <p:nvPr/>
        </p:nvCxnSpPr>
        <p:spPr>
          <a:xfrm>
            <a:off x="2650733" y="1356189"/>
            <a:ext cx="0" cy="102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C272FE-8A54-5371-9BD4-9FDE2CDDB4E0}"/>
              </a:ext>
            </a:extLst>
          </p:cNvPr>
          <p:cNvCxnSpPr/>
          <p:nvPr/>
        </p:nvCxnSpPr>
        <p:spPr>
          <a:xfrm>
            <a:off x="5845996" y="13767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C8D48F-779C-A64A-689E-B91E0073A37B}"/>
              </a:ext>
            </a:extLst>
          </p:cNvPr>
          <p:cNvCxnSpPr/>
          <p:nvPr/>
        </p:nvCxnSpPr>
        <p:spPr>
          <a:xfrm>
            <a:off x="5917721" y="1351472"/>
            <a:ext cx="0" cy="86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529FAE8-B559-25F4-823D-DDD1AC8C52CB}"/>
              </a:ext>
            </a:extLst>
          </p:cNvPr>
          <p:cNvSpPr txBox="1"/>
          <p:nvPr/>
        </p:nvSpPr>
        <p:spPr>
          <a:xfrm>
            <a:off x="2513162" y="10524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F51388-9E84-0CEC-F06E-2BA88AF47A59}"/>
              </a:ext>
            </a:extLst>
          </p:cNvPr>
          <p:cNvSpPr txBox="1"/>
          <p:nvPr/>
        </p:nvSpPr>
        <p:spPr>
          <a:xfrm>
            <a:off x="5719312" y="10552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E3AE66-315D-5A1B-EA0E-0E756770388C}"/>
              </a:ext>
            </a:extLst>
          </p:cNvPr>
          <p:cNvSpPr txBox="1"/>
          <p:nvPr/>
        </p:nvSpPr>
        <p:spPr>
          <a:xfrm>
            <a:off x="3663350" y="1058174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wavelength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295343-FDBA-5636-7E16-526C726EB536}"/>
              </a:ext>
            </a:extLst>
          </p:cNvPr>
          <p:cNvSpPr txBox="1"/>
          <p:nvPr/>
        </p:nvSpPr>
        <p:spPr>
          <a:xfrm rot="16200000">
            <a:off x="1794294" y="3588588"/>
            <a:ext cx="1591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X-moderator at z=0</a:t>
            </a:r>
          </a:p>
        </p:txBody>
      </p:sp>
    </p:spTree>
    <p:extLst>
      <p:ext uri="{BB962C8B-B14F-4D97-AF65-F5344CB8AC3E}">
        <p14:creationId xmlns:p14="http://schemas.microsoft.com/office/powerpoint/2010/main" val="428261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E18816-82A5-A757-053E-244C6BE0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18" y="176106"/>
            <a:ext cx="6516018" cy="65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Version xmlns="6e23a82b-87a8-4e77-b141-0906aa936692" xsi:nil="true"/>
    <Invited_Teachers xmlns="6e23a82b-87a8-4e77-b141-0906aa936692" xsi:nil="true"/>
    <NotebookType xmlns="6e23a82b-87a8-4e77-b141-0906aa936692" xsi:nil="true"/>
    <CultureName xmlns="6e23a82b-87a8-4e77-b141-0906aa936692" xsi:nil="true"/>
    <FolderType xmlns="6e23a82b-87a8-4e77-b141-0906aa936692" xsi:nil="true"/>
    <Owner xmlns="6e23a82b-87a8-4e77-b141-0906aa936692">
      <UserInfo>
        <DisplayName/>
        <AccountId xsi:nil="true"/>
        <AccountType/>
      </UserInfo>
    </Owner>
    <Teachers xmlns="6e23a82b-87a8-4e77-b141-0906aa936692">
      <UserInfo>
        <DisplayName/>
        <AccountId xsi:nil="true"/>
        <AccountType/>
      </UserInfo>
    </Teachers>
    <Students xmlns="6e23a82b-87a8-4e77-b141-0906aa936692">
      <UserInfo>
        <DisplayName/>
        <AccountId xsi:nil="true"/>
        <AccountType/>
      </UserInfo>
    </Students>
    <Student_Groups xmlns="6e23a82b-87a8-4e77-b141-0906aa936692">
      <UserInfo>
        <DisplayName/>
        <AccountId xsi:nil="true"/>
        <AccountType/>
      </UserInfo>
    </Student_Groups>
    <DefaultSectionNames xmlns="6e23a82b-87a8-4e77-b141-0906aa936692" xsi:nil="true"/>
    <Invited_Students xmlns="6e23a82b-87a8-4e77-b141-0906aa936692" xsi:nil="true"/>
    <Templates xmlns="6e23a82b-87a8-4e77-b141-0906aa936692" xsi:nil="true"/>
    <Self_Registration_Enabled xmlns="6e23a82b-87a8-4e77-b141-0906aa936692" xsi:nil="true"/>
    <Has_Teacher_Only_SectionGroup xmlns="6e23a82b-87a8-4e77-b141-0906aa936692" xsi:nil="true"/>
    <Is_Collaboration_Space_Locked xmlns="6e23a82b-87a8-4e77-b141-0906aa93669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1865EA963096459305CCDE18EA5576" ma:contentTypeVersion="28" ma:contentTypeDescription="Create a new document." ma:contentTypeScope="" ma:versionID="a5a4792442fa6693a7dcf8e4dd97baf0">
  <xsd:schema xmlns:xsd="http://www.w3.org/2001/XMLSchema" xmlns:xs="http://www.w3.org/2001/XMLSchema" xmlns:p="http://schemas.microsoft.com/office/2006/metadata/properties" xmlns:ns3="2ecd63d5-3ab6-4239-b15b-7a4346e1ce8f" xmlns:ns4="6e23a82b-87a8-4e77-b141-0906aa936692" targetNamespace="http://schemas.microsoft.com/office/2006/metadata/properties" ma:root="true" ma:fieldsID="cc9898dc2abceeda4d002bf1262793b7" ns3:_="" ns4:_="">
    <xsd:import namespace="2ecd63d5-3ab6-4239-b15b-7a4346e1ce8f"/>
    <xsd:import namespace="6e23a82b-87a8-4e77-b141-0906aa93669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Templates" minOccurs="0"/>
                <xsd:element ref="ns4:CultureName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cd63d5-3ab6-4239-b15b-7a4346e1ce8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3a82b-87a8-4e77-b141-0906aa936692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5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6" nillable="true" ma:displayName="Culture Name" ma:internalName="CultureName">
      <xsd:simpleType>
        <xsd:restriction base="dms:Text"/>
      </xsd:simpleType>
    </xsd:element>
    <xsd:element name="AppVersion" ma:index="17" nillable="true" ma:displayName="App Version" ma:internalName="AppVersion">
      <xsd:simpleType>
        <xsd:restriction base="dms:Text"/>
      </xsd:simpleType>
    </xsd:element>
    <xsd:element name="Teachers" ma:index="1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1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2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3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4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5" nillable="true" ma:displayName="Is Collaboration Space Locked" ma:internalName="Is_Collaboration_Space_Locked">
      <xsd:simpleType>
        <xsd:restriction base="dms:Boolean"/>
      </xsd:simpleType>
    </xsd:element>
    <xsd:element name="MediaServiceMetadata" ma:index="2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9" nillable="true" ma:displayName="Tags" ma:internalName="MediaServiceAutoTags" ma:readOnly="true">
      <xsd:simpleType>
        <xsd:restriction base="dms:Text"/>
      </xsd:simpleType>
    </xsd:element>
    <xsd:element name="MediaServiceLocation" ma:index="30" nillable="true" ma:displayName="Location" ma:internalName="MediaServiceLocation" ma:readOnly="true">
      <xsd:simpleType>
        <xsd:restriction base="dms:Text"/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3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674AC-91CF-4A3B-9EDB-5F2E722C79B0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6e23a82b-87a8-4e77-b141-0906aa936692"/>
    <ds:schemaRef ds:uri="http://schemas.microsoft.com/office/infopath/2007/PartnerControls"/>
    <ds:schemaRef ds:uri="2ecd63d5-3ab6-4239-b15b-7a4346e1ce8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585D37E-3795-4A7C-BFED-3422258B20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BF0D72-0BF6-4918-9B35-1053F129A4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cd63d5-3ab6-4239-b15b-7a4346e1ce8f"/>
    <ds:schemaRef ds:uri="6e23a82b-87a8-4e77-b141-0906aa9366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6856</TotalTime>
  <Words>206</Words>
  <Application>Microsoft Office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Kamyshkov, Yuri</dc:creator>
  <cp:lastModifiedBy>Kamyshkov, Yuri</cp:lastModifiedBy>
  <cp:revision>33</cp:revision>
  <dcterms:created xsi:type="dcterms:W3CDTF">2022-06-12T22:34:19Z</dcterms:created>
  <dcterms:modified xsi:type="dcterms:W3CDTF">2022-12-28T00:36:13Z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0x010100641865EA963096459305CCDE18EA5576</vt:lpwstr>
  </property>
</Properties>
</file>